
<file path=[Content_Types].xml><?xml version="1.0" encoding="utf-8"?>
<Types xmlns="http://schemas.openxmlformats.org/package/2006/content-types">
  <Override PartName="/_rels/.rels" ContentType="application/vnd.openxmlformats-package.relationships+xml"/>
  <Override PartName="/ppt/notesSlides/notesSlide46.xml" ContentType="application/vnd.openxmlformats-officedocument.presentationml.notesSlide+xml"/>
  <Override PartName="/ppt/notesSlides/notesSlide3.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_rels/notesSlide18.xml.rels" ContentType="application/vnd.openxmlformats-package.relationships+xml"/>
  <Override PartName="/ppt/notesSlides/_rels/notesSlide16.xml.rels" ContentType="application/vnd.openxmlformats-package.relationships+xml"/>
  <Override PartName="/ppt/notesSlides/_rels/notesSlide39.xml.rels" ContentType="application/vnd.openxmlformats-package.relationships+xml"/>
  <Override PartName="/ppt/notesSlides/_rels/notesSlide14.xml.rels" ContentType="application/vnd.openxmlformats-package.relationships+xml"/>
  <Override PartName="/ppt/notesSlides/_rels/notesSlide37.xml.rels" ContentType="application/vnd.openxmlformats-package.relationships+xml"/>
  <Override PartName="/ppt/notesSlides/_rels/notesSlide12.xml.rels" ContentType="application/vnd.openxmlformats-package.relationships+xml"/>
  <Override PartName="/ppt/notesSlides/_rels/notesSlide35.xml.rels" ContentType="application/vnd.openxmlformats-package.relationships+xml"/>
  <Override PartName="/ppt/notesSlides/_rels/notesSlide10.xml.rels" ContentType="application/vnd.openxmlformats-package.relationships+xml"/>
  <Override PartName="/ppt/notesSlides/_rels/notesSlide33.xml.rels" ContentType="application/vnd.openxmlformats-package.relationships+xml"/>
  <Override PartName="/ppt/notesSlides/_rels/notesSlide44.xml.rels" ContentType="application/vnd.openxmlformats-package.relationships+xml"/>
  <Override PartName="/ppt/notesSlides/_rels/notesSlide42.xml.rels" ContentType="application/vnd.openxmlformats-package.relationships+xml"/>
  <Override PartName="/ppt/notesSlides/_rels/notesSlide40.xml.rels" ContentType="application/vnd.openxmlformats-package.relationships+xml"/>
  <Override PartName="/ppt/notesSlides/_rels/notesSlide7.xml.rels" ContentType="application/vnd.openxmlformats-package.relationships+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3.xml.rels" ContentType="application/vnd.openxmlformats-package.relationships+xml"/>
  <Override PartName="/ppt/notesSlides/_rels/notesSlide27.xml.rels" ContentType="application/vnd.openxmlformats-package.relationships+xml"/>
  <Override PartName="/ppt/notesSlides/_rels/notesSlide1.xml.rels" ContentType="application/vnd.openxmlformats-package.relationships+xml"/>
  <Override PartName="/ppt/notesSlides/_rels/notesSlide25.xml.rels" ContentType="application/vnd.openxmlformats-package.relationships+xml"/>
  <Override PartName="/ppt/notesSlides/_rels/notesSlide48.xml.rels" ContentType="application/vnd.openxmlformats-package.relationships+xml"/>
  <Override PartName="/ppt/notesSlides/_rels/notesSlide23.xml.rels" ContentType="application/vnd.openxmlformats-package.relationships+xml"/>
  <Override PartName="/ppt/notesSlides/_rels/notesSlide46.xml.rels" ContentType="application/vnd.openxmlformats-package.relationships+xml"/>
  <Override PartName="/ppt/notesSlides/_rels/notesSlide21.xml.rels" ContentType="application/vnd.openxmlformats-package.relationships+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9.xml.rels" ContentType="application/vnd.openxmlformats-package.relationships+xml"/>
  <Override PartName="/ppt/notesSlides/_rels/notesSlide19.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38.xml.rels" ContentType="application/vnd.openxmlformats-package.relationships+xml"/>
  <Override PartName="/ppt/notesSlides/_rels/notesSlide13.xml.rels" ContentType="application/vnd.openxmlformats-package.relationships+xml"/>
  <Override PartName="/ppt/notesSlides/_rels/notesSlide36.xml.rels" ContentType="application/vnd.openxmlformats-package.relationships+xml"/>
  <Override PartName="/ppt/notesSlides/_rels/notesSlide34.xml.rels" ContentType="application/vnd.openxmlformats-package.relationships+xml"/>
  <Override PartName="/ppt/notesSlides/_rels/notesSlide45.xml.rels" ContentType="application/vnd.openxmlformats-package.relationships+xml"/>
  <Override PartName="/ppt/notesSlides/_rels/notesSlide20.xml.rels" ContentType="application/vnd.openxmlformats-package.relationships+xml"/>
  <Override PartName="/ppt/notesSlides/_rels/notesSlide43.xml.rels" ContentType="application/vnd.openxmlformats-package.relationships+xml"/>
  <Override PartName="/ppt/notesSlides/_rels/notesSlide41.xml.rels" ContentType="application/vnd.openxmlformats-package.relationships+xml"/>
  <Override PartName="/ppt/notesSlides/_rels/notesSlide8.xml.rels" ContentType="application/vnd.openxmlformats-package.relationships+xml"/>
  <Override PartName="/ppt/notesSlides/_rels/notesSlide6.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2.xml.rels" ContentType="application/vnd.openxmlformats-package.relationships+xml"/>
  <Override PartName="/ppt/notesSlides/_rels/notesSlide26.xml.rels" ContentType="application/vnd.openxmlformats-package.relationships+xml"/>
  <Override PartName="/ppt/notesSlides/_rels/notesSlide49.xml.rels" ContentType="application/vnd.openxmlformats-package.relationships+xml"/>
  <Override PartName="/ppt/notesSlides/_rels/notesSlide24.xml.rels" ContentType="application/vnd.openxmlformats-package.relationships+xml"/>
  <Override PartName="/ppt/notesSlides/_rels/notesSlide47.xml.rels" ContentType="application/vnd.openxmlformats-package.relationships+xml"/>
  <Override PartName="/ppt/notesSlides/_rels/notesSlide22.xml.rels" ContentType="application/vnd.openxmlformats-package.relationships+xml"/>
  <Override PartName="/ppt/notesSlides/_rels/notesSlide31.xml.rels" ContentType="application/vnd.openxmlformats-package.relationships+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43.xml" ContentType="application/vnd.openxmlformats-officedocument.presentationml.notesSlide+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Override PartName="/ppt/notesSlides/notesSlide45.xml" ContentType="application/vnd.openxmlformats-officedocument.presentationml.notesSlide+xml"/>
  <Override PartName="/ppt/notesSlides/notesSlide2.xml" ContentType="application/vnd.openxmlformats-officedocument.presentationml.notesSlide+xml"/>
  <Override PartName="/ppt/notesSlides/notesSlide29.xml" ContentType="application/vnd.openxmlformats-officedocument.presentationml.notesSlide+xml"/>
  <Override PartName="/ppt/notesSlides/notesSlide38.xml" ContentType="application/vnd.openxmlformats-officedocument.presentationml.notesSlide+xml"/>
  <Override PartName="/ppt/notesSlides/notesSlide47.xml" ContentType="application/vnd.openxmlformats-officedocument.presentationml.notesSlide+xml"/>
  <Override PartName="/ppt/notesSlides/notesSlide4.xml" ContentType="application/vnd.openxmlformats-officedocument.presentationml.notesSlide+xml"/>
  <Override PartName="/ppt/notesSlides/notesSlide49.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_rels/presentation.xml.rels" ContentType="application/vnd.openxmlformats-package.relationships+xml"/>
  <Override PartName="/ppt/media/image57.png" ContentType="image/png"/>
  <Override PartName="/ppt/media/image3.png" ContentType="image/png"/>
  <Override PartName="/ppt/media/image94.png" ContentType="image/png"/>
  <Override PartName="/ppt/media/image21.png" ContentType="image/png"/>
  <Override PartName="/ppt/media/image28.png" ContentType="image/png"/>
  <Override PartName="/ppt/media/image65.png" ContentType="image/png"/>
  <Override PartName="/ppt/media/image36.png" ContentType="image/png"/>
  <Override PartName="/ppt/media/image106.png" ContentType="image/png"/>
  <Override PartName="/ppt/media/image73.png" ContentType="image/png"/>
  <Override PartName="/ppt/media/image44.png" ContentType="image/png"/>
  <Override PartName="/ppt/media/image114.png" ContentType="image/png"/>
  <Override PartName="/ppt/media/image81.png" ContentType="image/png"/>
  <Override PartName="/ppt/media/image88.png" ContentType="image/png"/>
  <Override PartName="/ppt/media/image15.png" ContentType="image/png"/>
  <Override PartName="/ppt/media/image52.png" ContentType="image/png"/>
  <Override PartName="/ppt/media/image59.png" ContentType="image/png"/>
  <Override PartName="/ppt/media/image5.png" ContentType="image/png"/>
  <Override PartName="/ppt/media/image96.png" ContentType="image/png"/>
  <Override PartName="/ppt/media/image23.png" ContentType="image/png"/>
  <Override PartName="/ppt/media/image12.jpeg" ContentType="image/jpeg"/>
  <Override PartName="/ppt/media/image60.png" ContentType="image/png"/>
  <Override PartName="/ppt/media/image67.png" ContentType="image/png"/>
  <Override PartName="/ppt/media/image31.png" ContentType="image/png"/>
  <Override PartName="/ppt/media/image38.png" ContentType="image/png"/>
  <Override PartName="/ppt/media/image101.png" ContentType="image/png"/>
  <Override PartName="/ppt/media/image108.png" ContentType="image/png"/>
  <Override PartName="/ppt/media/image46.png" ContentType="image/png"/>
  <Override PartName="/ppt/media/image116.png" ContentType="image/png"/>
  <Override PartName="/ppt/media/image83.png" ContentType="image/png"/>
  <Override PartName="/ppt/media/image17.png" ContentType="image/png"/>
  <Override PartName="/ppt/media/image54.png" ContentType="image/png"/>
  <Override PartName="/ppt/media/image7.png" ContentType="image/png"/>
  <Override PartName="/ppt/media/image91.png" ContentType="image/png"/>
  <Override PartName="/ppt/media/image98.png" ContentType="image/png"/>
  <Override PartName="/ppt/media/image25.png" ContentType="image/png"/>
  <Override PartName="/ppt/media/image62.png" ContentType="image/png"/>
  <Override PartName="/ppt/media/image69.png" ContentType="image/png"/>
  <Override PartName="/ppt/media/image33.png" ContentType="image/png"/>
  <Override PartName="/ppt/media/image103.png" ContentType="image/png"/>
  <Override PartName="/ppt/media/image70.png" ContentType="image/png"/>
  <Override PartName="/ppt/media/image77.png" ContentType="image/png"/>
  <Override PartName="/ppt/media/image41.png" ContentType="image/png"/>
  <Override PartName="/ppt/media/image48.png" ContentType="image/png"/>
  <Override PartName="/ppt/media/image111.png" ContentType="image/png"/>
  <Override PartName="/ppt/media/image85.png" ContentType="image/png"/>
  <Override PartName="/ppt/media/image19.png" ContentType="image/png"/>
  <Override PartName="/ppt/media/image2.png" ContentType="image/png"/>
  <Override PartName="/ppt/media/image56.png" ContentType="image/png"/>
  <Override PartName="/ppt/media/image9.png" ContentType="image/png"/>
  <Override PartName="/ppt/media/image93.png" ContentType="image/png"/>
  <Override PartName="/ppt/media/image20.png" ContentType="image/png"/>
  <Override PartName="/ppt/media/image27.png" ContentType="image/png"/>
  <Override PartName="/ppt/media/image64.png" ContentType="image/png"/>
  <Override PartName="/ppt/media/image35.png" ContentType="image/png"/>
  <Override PartName="/ppt/media/image105.png" ContentType="image/png"/>
  <Override PartName="/ppt/media/image72.png" ContentType="image/png"/>
  <Override PartName="/ppt/media/image79.png" ContentType="image/png"/>
  <Override PartName="/ppt/media/image43.png" ContentType="image/png"/>
  <Override PartName="/ppt/media/image113.png" ContentType="image/png"/>
  <Override PartName="/ppt/media/image80.png" ContentType="image/png"/>
  <Override PartName="/ppt/media/image87.png" ContentType="image/png"/>
  <Override PartName="/ppt/media/image14.png" ContentType="image/png"/>
  <Override PartName="/ppt/media/image51.png" ContentType="image/png"/>
  <Override PartName="/ppt/media/image4.png" ContentType="image/png"/>
  <Override PartName="/ppt/media/image58.png" ContentType="image/png"/>
  <Override PartName="/ppt/media/image95.png" ContentType="image/png"/>
  <Override PartName="/ppt/media/image22.png" ContentType="image/png"/>
  <Override PartName="/ppt/media/image29.png" ContentType="image/png"/>
  <Override PartName="/ppt/media/image66.png" ContentType="image/png"/>
  <Override PartName="/ppt/media/image30.png" ContentType="image/png"/>
  <Override PartName="/ppt/media/image37.png" ContentType="image/png"/>
  <Override PartName="/ppt/media/image100.png" ContentType="image/png"/>
  <Override PartName="/ppt/media/image107.png" ContentType="image/png"/>
  <Override PartName="/ppt/media/image74.png" ContentType="image/png"/>
  <Override PartName="/ppt/media/image45.png" ContentType="image/png"/>
  <Override PartName="/ppt/media/image115.png" ContentType="image/png"/>
  <Override PartName="/ppt/media/image82.png" ContentType="image/png"/>
  <Override PartName="/ppt/media/image89.png" ContentType="image/png"/>
  <Override PartName="/ppt/media/image16.png" ContentType="image/png"/>
  <Override PartName="/ppt/media/image53.png" ContentType="image/png"/>
  <Override PartName="/ppt/media/image6.png" ContentType="image/png"/>
  <Override PartName="/ppt/media/image90.png" ContentType="image/png"/>
  <Override PartName="/ppt/media/image97.png" ContentType="image/png"/>
  <Override PartName="/ppt/media/image24.png" ContentType="image/png"/>
  <Override PartName="/ppt/media/image61.png" ContentType="image/png"/>
  <Override PartName="/ppt/media/image68.png" ContentType="image/png"/>
  <Override PartName="/ppt/media/image32.png" ContentType="image/png"/>
  <Override PartName="/ppt/media/image39.png" ContentType="image/png"/>
  <Override PartName="/ppt/media/image102.png" ContentType="image/png"/>
  <Override PartName="/ppt/media/image109.png" ContentType="image/png"/>
  <Override PartName="/ppt/media/image76.png" ContentType="image/png"/>
  <Override PartName="/ppt/media/image10.jpeg" ContentType="image/jpeg"/>
  <Override PartName="/ppt/media/image40.png" ContentType="image/png"/>
  <Override PartName="/ppt/media/image47.png" ContentType="image/png"/>
  <Override PartName="/ppt/media/image75.jpeg" ContentType="image/jpeg"/>
  <Override PartName="/ppt/media/image110.png" ContentType="image/png"/>
  <Override PartName="/ppt/media/image117.png" ContentType="image/png"/>
  <Override PartName="/ppt/media/image84.png" ContentType="image/png"/>
  <Override PartName="/ppt/media/image11.png" ContentType="image/png"/>
  <Override PartName="/ppt/media/image18.png" ContentType="image/png"/>
  <Override PartName="/ppt/media/image55.png" ContentType="image/png"/>
  <Override PartName="/ppt/media/image1.png" ContentType="image/png"/>
  <Override PartName="/ppt/media/image8.png" ContentType="image/png"/>
  <Override PartName="/ppt/media/image92.png" ContentType="image/png"/>
  <Override PartName="/ppt/media/image99.png" ContentType="image/png"/>
  <Override PartName="/ppt/media/image26.png" ContentType="image/png"/>
  <Override PartName="/ppt/media/image63.png" ContentType="image/png"/>
  <Override PartName="/ppt/media/image34.png" ContentType="image/png"/>
  <Override PartName="/ppt/media/image118.gif" ContentType="image/gif"/>
  <Override PartName="/ppt/media/image104.png" ContentType="image/png"/>
  <Override PartName="/ppt/media/image71.png" ContentType="image/png"/>
  <Override PartName="/ppt/media/image78.png" ContentType="image/png"/>
  <Override PartName="/ppt/media/image42.png" ContentType="image/png"/>
  <Override PartName="/ppt/media/image49.png" ContentType="image/png"/>
  <Override PartName="/ppt/media/image112.png" ContentType="image/png"/>
  <Override PartName="/ppt/media/image86.png" ContentType="image/png"/>
  <Override PartName="/ppt/media/image13.png" ContentType="image/png"/>
  <Override PartName="/ppt/media/image50.png" ContentType="image/png"/>
  <Override PartName="/ppt/slideLayouts/slideLayout33.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77.xml" ContentType="application/vnd.openxmlformats-officedocument.presentationml.slideLayout+xml"/>
  <Override PartName="/ppt/slideLayouts/slideLayout4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9.xml" ContentType="application/vnd.openxmlformats-officedocument.presentationml.slideLayout+xml"/>
  <Override PartName="/ppt/slideLayouts/slideLayout56.xml" ContentType="application/vnd.openxmlformats-officedocument.presentationml.slideLayout+xml"/>
  <Override PartName="/ppt/slideLayouts/slideLayout20.xml" ContentType="application/vnd.openxmlformats-officedocument.presentationml.slideLayout+xml"/>
  <Override PartName="/ppt/slideLayouts/slideLayout27.xml" ContentType="application/vnd.openxmlformats-officedocument.presentationml.slideLayout+xml"/>
  <Override PartName="/ppt/slideLayouts/slideLayout64.xml" ContentType="application/vnd.openxmlformats-officedocument.presentationml.slideLayout+xml"/>
  <Override PartName="/ppt/slideLayouts/slideLayout35.xml" ContentType="application/vnd.openxmlformats-officedocument.presentationml.slideLayout+xml"/>
  <Override PartName="/ppt/slideLayouts/slideLayout2.xml" ContentType="application/vnd.openxmlformats-officedocument.presentationml.slideLayout+xml"/>
  <Override PartName="/ppt/slideLayouts/slideLayout72.xml" ContentType="application/vnd.openxmlformats-officedocument.presentationml.slideLayout+xml"/>
  <Override PartName="/ppt/slideLayouts/slideLayout9.xml" ContentType="application/vnd.openxmlformats-officedocument.presentationml.slideLayout+xml"/>
  <Override PartName="/ppt/slideLayouts/slideLayout79.xml" ContentType="application/vnd.openxmlformats-officedocument.presentationml.slideLayout+xml"/>
  <Override PartName="/ppt/slideLayouts/slideLayout43.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51.xml" ContentType="application/vnd.openxmlformats-officedocument.presentationml.slideLayout+xml"/>
  <Override PartName="/ppt/slideLayouts/slideLayout58.xml" ContentType="application/vnd.openxmlformats-officedocument.presentationml.slideLayout+xml"/>
  <Override PartName="/ppt/slideLayouts/slideLayout22.xml" ContentType="application/vnd.openxmlformats-officedocument.presentationml.slideLayout+xml"/>
  <Override PartName="/ppt/slideLayouts/slideLayout29.xml" ContentType="application/vnd.openxmlformats-officedocument.presentationml.slideLayout+xml"/>
  <Override PartName="/ppt/slideLayouts/slideLayout66.xml" ContentType="application/vnd.openxmlformats-officedocument.presentationml.slideLayout+xml"/>
  <Override PartName="/ppt/slideLayouts/slideLayout30.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74.xml" ContentType="application/vnd.openxmlformats-officedocument.presentationml.slideLayout+xml"/>
  <Override PartName="/ppt/slideLayouts/slideLayout45.xml" ContentType="application/vnd.openxmlformats-officedocument.presentationml.slideLayout+xml"/>
  <Override PartName="/ppt/slideLayouts/slideLayout82.xml" ContentType="application/vnd.openxmlformats-officedocument.presentationml.slideLayout+xml"/>
  <Override PartName="/ppt/slideLayouts/slideLayout16.xml" ContentType="application/vnd.openxmlformats-officedocument.presentationml.slideLayout+xml"/>
  <Override PartName="/ppt/slideLayouts/slideLayout53.xml" ContentType="application/vnd.openxmlformats-officedocument.presentationml.slideLayout+xml"/>
  <Override PartName="/ppt/slideLayouts/slideLayout24.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32.xml" ContentType="application/vnd.openxmlformats-officedocument.presentationml.slideLayout+xml"/>
  <Override PartName="/ppt/slideLayouts/slideLayout39.xml" ContentType="application/vnd.openxmlformats-officedocument.presentationml.slideLayout+xml"/>
  <Override PartName="/ppt/slideLayouts/slideLayout6.xml" ContentType="application/vnd.openxmlformats-officedocument.presentationml.slideLayout+xml"/>
  <Override PartName="/ppt/slideLayouts/slideLayout76.xml" ContentType="application/vnd.openxmlformats-officedocument.presentationml.slideLayout+xml"/>
  <Override PartName="/ppt/slideLayouts/slideLayout40.xml" ContentType="application/vnd.openxmlformats-officedocument.presentationml.slideLayout+xml"/>
  <Override PartName="/ppt/slideLayouts/slideLayout47.xml" ContentType="application/vnd.openxmlformats-officedocument.presentationml.slideLayout+xml"/>
  <Override PartName="/ppt/slideLayouts/slideLayout84.xml" ContentType="application/vnd.openxmlformats-officedocument.presentationml.slideLayout+xml"/>
  <Override PartName="/ppt/slideLayouts/slideLayout11.xml" ContentType="application/vnd.openxmlformats-officedocument.presentationml.slideLayout+xml"/>
  <Override PartName="/ppt/slideLayouts/slideLayout18.xml" ContentType="application/vnd.openxmlformats-officedocument.presentationml.slideLayout+xml"/>
  <Override PartName="/ppt/slideLayouts/slideLayout55.xml" ContentType="application/vnd.openxmlformats-officedocument.presentationml.slideLayout+xml"/>
  <Override PartName="/ppt/slideLayouts/slideLayout26.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1.xml" ContentType="application/vnd.openxmlformats-officedocument.presentationml.slideLayout+xml"/>
  <Override PartName="/ppt/slideLayouts/slideLayout71.xml" ContentType="application/vnd.openxmlformats-officedocument.presentationml.slideLayout+xml"/>
  <Override PartName="/ppt/slideLayouts/slideLayout8.xml" ContentType="application/vnd.openxmlformats-officedocument.presentationml.slideLayout+xml"/>
  <Override PartName="/ppt/slideLayouts/slideLayout78.xml" ContentType="application/vnd.openxmlformats-officedocument.presentationml.slideLayout+xml"/>
  <Override PartName="/ppt/slideLayouts/slideLayout4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50.xml" ContentType="application/vnd.openxmlformats-officedocument.presentationml.slideLayout+xml"/>
  <Override PartName="/ppt/slideLayouts/slideLayout57.xml" ContentType="application/vnd.openxmlformats-officedocument.presentationml.slideLayout+xml"/>
  <Override PartName="/ppt/slideLayouts/slideLayout21.xml" ContentType="application/vnd.openxmlformats-officedocument.presentationml.slideLayout+xml"/>
  <Override PartName="/ppt/slideLayouts/slideLayout28.xml" ContentType="application/vnd.openxmlformats-officedocument.presentationml.slideLayout+xml"/>
  <Override PartName="/ppt/slideLayouts/slideLayout65.xml" ContentType="application/vnd.openxmlformats-officedocument.presentationml.slideLayout+xml"/>
  <Override PartName="/ppt/slideLayouts/slideLayout36.xml" ContentType="application/vnd.openxmlformats-officedocument.presentationml.slideLayout+xml"/>
  <Override PartName="/ppt/slideLayouts/slideLayout3.xml" ContentType="application/vnd.openxmlformats-officedocument.presentationml.slideLayout+xml"/>
  <Override PartName="/ppt/slideLayouts/slideLayout73.xml" ContentType="application/vnd.openxmlformats-officedocument.presentationml.slideLayout+xml"/>
  <Override PartName="/ppt/slideLayouts/slideLayout44.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52.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67.xml" ContentType="application/vnd.openxmlformats-officedocument.presentationml.slideLayout+xml"/>
  <Override PartName="/ppt/slideLayouts/slideLayout31.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_rels/slideLayout18.xml.rels" ContentType="application/vnd.openxmlformats-package.relationships+xml"/>
  <Override PartName="/ppt/slideLayouts/_rels/slideLayout73.xml.rels" ContentType="application/vnd.openxmlformats-package.relationships+xml"/>
  <Override PartName="/ppt/slideLayouts/_rels/slideLayout21.xml.rels" ContentType="application/vnd.openxmlformats-package.relationships+xml"/>
  <Override PartName="/ppt/slideLayouts/_rels/slideLayout54.xml.rels" ContentType="application/vnd.openxmlformats-package.relationships+xml"/>
  <Override PartName="/ppt/slideLayouts/_rels/slideLayout5.xml.rels" ContentType="application/vnd.openxmlformats-package.relationships+xml"/>
  <Override PartName="/ppt/slideLayouts/_rels/slideLayout75.xml.rels" ContentType="application/vnd.openxmlformats-package.relationships+xml"/>
  <Override PartName="/ppt/slideLayouts/_rels/slideLayout23.xml.rels" ContentType="application/vnd.openxmlformats-package.relationships+xml"/>
  <Override PartName="/ppt/slideLayouts/_rels/slideLayout56.xml.rels" ContentType="application/vnd.openxmlformats-package.relationships+xml"/>
  <Override PartName="/ppt/slideLayouts/_rels/slideLayout40.xml.rels" ContentType="application/vnd.openxmlformats-package.relationships+xml"/>
  <Override PartName="/ppt/slideLayouts/_rels/slideLayout25.xml.rels" ContentType="application/vnd.openxmlformats-package.relationships+xml"/>
  <Override PartName="/ppt/slideLayouts/_rels/slideLayout58.xml.rels" ContentType="application/vnd.openxmlformats-package.relationships+xml"/>
  <Override PartName="/ppt/slideLayouts/_rels/slideLayout39.xml.rels" ContentType="application/vnd.openxmlformats-package.relationships+xml"/>
  <Override PartName="/ppt/slideLayouts/_rels/slideLayout61.xml.rels" ContentType="application/vnd.openxmlformats-package.relationships+xml"/>
  <Override PartName="/ppt/slideLayouts/_rels/slideLayout42.xml.rels" ContentType="application/vnd.openxmlformats-package.relationships+xml"/>
  <Override PartName="/ppt/slideLayouts/_rels/slideLayout63.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44.xml.rels" ContentType="application/vnd.openxmlformats-package.relationships+xml"/>
  <Override PartName="/ppt/slideLayouts/_rels/slideLayout77.xml.rels" ContentType="application/vnd.openxmlformats-package.relationships+xml"/>
  <Override PartName="/ppt/slideLayouts/_rels/slideLayout80.xml.rels" ContentType="application/vnd.openxmlformats-package.relationships+xml"/>
  <Override PartName="/ppt/slideLayouts/_rels/slideLayout13.xml.rels" ContentType="application/vnd.openxmlformats-package.relationships+xml"/>
  <Override PartName="/ppt/slideLayouts/_rels/slideLayout9.xml.rels" ContentType="application/vnd.openxmlformats-package.relationships+xml"/>
  <Override PartName="/ppt/slideLayouts/_rels/slideLayout46.xml.rels" ContentType="application/vnd.openxmlformats-package.relationships+xml"/>
  <Override PartName="/ppt/slideLayouts/_rels/slideLayout79.xml.rels" ContentType="application/vnd.openxmlformats-package.relationships+xml"/>
  <Override PartName="/ppt/slideLayouts/_rels/slideLayout27.xml.rels" ContentType="application/vnd.openxmlformats-package.relationships+xml"/>
  <Override PartName="/ppt/slideLayouts/_rels/slideLayout82.xml.rels" ContentType="application/vnd.openxmlformats-package.relationships+xml"/>
  <Override PartName="/ppt/slideLayouts/_rels/slideLayout30.xml.rels" ContentType="application/vnd.openxmlformats-package.relationships+xml"/>
  <Override PartName="/ppt/slideLayouts/_rels/slideLayout48.xml.rels" ContentType="application/vnd.openxmlformats-package.relationships+xml"/>
  <Override PartName="/ppt/slideLayouts/_rels/slideLayout29.xml.rels" ContentType="application/vnd.openxmlformats-package.relationships+xml"/>
  <Override PartName="/ppt/slideLayouts/_rels/slideLayout51.xml.rels" ContentType="application/vnd.openxmlformats-package.relationships+xml"/>
  <Override PartName="/ppt/slideLayouts/_rels/slideLayout84.xml.rels" ContentType="application/vnd.openxmlformats-package.relationships+xml"/>
  <Override PartName="/ppt/slideLayouts/_rels/slideLayout32.xml.rels" ContentType="application/vnd.openxmlformats-package.relationships+xml"/>
  <Override PartName="/ppt/slideLayouts/_rels/slideLayout65.xml.rels" ContentType="application/vnd.openxmlformats-package.relationships+xml"/>
  <Override PartName="/ppt/slideLayouts/_rels/slideLayout34.xml.rels" ContentType="application/vnd.openxmlformats-package.relationships+xml"/>
  <Override PartName="/ppt/slideLayouts/_rels/slideLayout67.xml.rels" ContentType="application/vnd.openxmlformats-package.relationships+xml"/>
  <Override PartName="/ppt/slideLayouts/_rels/slideLayout15.xml.rels" ContentType="application/vnd.openxmlformats-package.relationships+xml"/>
  <Override PartName="/ppt/slideLayouts/_rels/slideLayout70.xml.rels" ContentType="application/vnd.openxmlformats-package.relationships+xml"/>
  <Override PartName="/ppt/slideLayouts/_rels/slideLayout36.xml.rels" ContentType="application/vnd.openxmlformats-package.relationships+xml"/>
  <Override PartName="/ppt/slideLayouts/_rels/slideLayout69.xml.rels" ContentType="application/vnd.openxmlformats-package.relationships+xml"/>
  <Override PartName="/ppt/slideLayouts/_rels/slideLayout2.xml.rels" ContentType="application/vnd.openxmlformats-package.relationships+xml"/>
  <Override PartName="/ppt/slideLayouts/_rels/slideLayout17.xml.rels" ContentType="application/vnd.openxmlformats-package.relationships+xml"/>
  <Override PartName="/ppt/slideLayouts/_rels/slideLayout72.xml.rels" ContentType="application/vnd.openxmlformats-package.relationships+xml"/>
  <Override PartName="/ppt/slideLayouts/_rels/slideLayout20.xml.rels" ContentType="application/vnd.openxmlformats-package.relationships+xml"/>
  <Override PartName="/ppt/slideLayouts/_rels/slideLayout53.xml.rels" ContentType="application/vnd.openxmlformats-package.relationships+xml"/>
  <Override PartName="/ppt/slideLayouts/_rels/slideLayout38.xml.rels" ContentType="application/vnd.openxmlformats-package.relationships+xml"/>
  <Override PartName="/ppt/slideLayouts/_rels/slideLayout4.xml.rels" ContentType="application/vnd.openxmlformats-package.relationships+xml"/>
  <Override PartName="/ppt/slideLayouts/_rels/slideLayout19.xml.rels" ContentType="application/vnd.openxmlformats-package.relationships+xml"/>
  <Override PartName="/ppt/slideLayouts/_rels/slideLayout74.xml.rels" ContentType="application/vnd.openxmlformats-package.relationships+xml"/>
  <Override PartName="/ppt/slideLayouts/_rels/slideLayout22.xml.rels" ContentType="application/vnd.openxmlformats-package.relationships+xml"/>
  <Override PartName="/ppt/slideLayouts/_rels/slideLayout55.xml.rels" ContentType="application/vnd.openxmlformats-package.relationships+xml"/>
  <Override PartName="/ppt/slideLayouts/_rels/slideLayout76.xml.rels" ContentType="application/vnd.openxmlformats-package.relationships+xml"/>
  <Override PartName="/ppt/slideLayouts/_rels/slideLayout24.xml.rels" ContentType="application/vnd.openxmlformats-package.relationships+xml"/>
  <Override PartName="/ppt/slideLayouts/_rels/slideLayout57.xml.rels" ContentType="application/vnd.openxmlformats-package.relationships+xml"/>
  <Override PartName="/ppt/slideLayouts/_rels/slideLayout60.xml.rels" ContentType="application/vnd.openxmlformats-package.relationships+xml"/>
  <Override PartName="/ppt/slideLayouts/_rels/slideLayout41.xml.rels" ContentType="application/vnd.openxmlformats-package.relationships+xml"/>
  <Override PartName="/ppt/slideLayouts/_rels/slideLayout26.xml.rels" ContentType="application/vnd.openxmlformats-package.relationships+xml"/>
  <Override PartName="/ppt/slideLayouts/_rels/slideLayout59.xml.rels" ContentType="application/vnd.openxmlformats-package.relationships+xml"/>
  <Override PartName="/ppt/slideLayouts/_rels/slideLayout62.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43.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5.xml.rels" ContentType="application/vnd.openxmlformats-package.relationships+xml"/>
  <Override PartName="/ppt/slideLayouts/_rels/slideLayout78.xml.rels" ContentType="application/vnd.openxmlformats-package.relationships+xml"/>
  <Override PartName="/ppt/slideLayouts/_rels/slideLayout81.xml.rels" ContentType="application/vnd.openxmlformats-package.relationships+xml"/>
  <Override PartName="/ppt/slideLayouts/_rels/slideLayout47.xml.rels" ContentType="application/vnd.openxmlformats-package.relationships+xml"/>
  <Override PartName="/ppt/slideLayouts/_rels/slideLayout28.xml.rels" ContentType="application/vnd.openxmlformats-package.relationships+xml"/>
  <Override PartName="/ppt/slideLayouts/_rels/slideLayout50.xml.rels" ContentType="application/vnd.openxmlformats-package.relationships+xml"/>
  <Override PartName="/ppt/slideLayouts/_rels/slideLayout83.xml.rels" ContentType="application/vnd.openxmlformats-package.relationships+xml"/>
  <Override PartName="/ppt/slideLayouts/_rels/slideLayout31.xml.rels" ContentType="application/vnd.openxmlformats-package.relationships+xml"/>
  <Override PartName="/ppt/slideLayouts/_rels/slideLayout6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66.xml.rels" ContentType="application/vnd.openxmlformats-package.relationships+xml"/>
  <Override PartName="/ppt/slideLayouts/_rels/slideLayout14.xml.rels" ContentType="application/vnd.openxmlformats-package.relationships+xml"/>
  <Override PartName="/ppt/slideLayouts/_rels/slideLayout35.xml.rels" ContentType="application/vnd.openxmlformats-package.relationships+xml"/>
  <Override PartName="/ppt/slideLayouts/_rels/slideLayout1.xml.rels" ContentType="application/vnd.openxmlformats-package.relationships+xml"/>
  <Override PartName="/ppt/slideLayouts/_rels/slideLayout68.xml.rels" ContentType="application/vnd.openxmlformats-package.relationships+xml"/>
  <Override PartName="/ppt/slideLayouts/_rels/slideLayout16.xml.rels" ContentType="application/vnd.openxmlformats-package.relationships+xml"/>
  <Override PartName="/ppt/slideLayouts/_rels/slideLayout7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xml.rels" ContentType="application/vnd.openxmlformats-package.relationships+xml"/>
  <Override PartName="/ppt/slideLayouts/slideLayout75.xml" ContentType="application/vnd.openxmlformats-officedocument.presentationml.slideLayout+xml"/>
  <Override PartName="/ppt/slideLayouts/slideLayout46.xml" ContentType="application/vnd.openxmlformats-officedocument.presentationml.slideLayout+xml"/>
  <Override PartName="/ppt/slideLayouts/slideLayout83.xml" ContentType="application/vnd.openxmlformats-officedocument.presentationml.slideLayout+xml"/>
  <Override PartName="/ppt/slideLayouts/slideLayout10.xml" ContentType="application/vnd.openxmlformats-officedocument.presentationml.slideLayout+xml"/>
  <Override PartName="/ppt/slideLayouts/slideLayout17.xml" ContentType="application/vnd.openxmlformats-officedocument.presentationml.slideLayout+xml"/>
  <Override PartName="/ppt/slideLayouts/slideLayout54.xml" ContentType="application/vnd.openxmlformats-officedocument.presentationml.slideLayout+xml"/>
  <Override PartName="/ppt/slideLayouts/slideLayout25.xml" ContentType="application/vnd.openxmlformats-officedocument.presentationml.slideLayout+xml"/>
  <Override PartName="/ppt/slideLayouts/slideLayout62.xml" ContentType="application/vnd.openxmlformats-officedocument.presentationml.slideLayout+xml"/>
  <Override PartName="/ppt/slideLayouts/slideLayout69.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s/slide43.xml" ContentType="application/vnd.openxmlformats-officedocument.presentationml.slide+xml"/>
  <Override PartName="/ppt/slides/slide27.xml" ContentType="application/vnd.openxmlformats-officedocument.presentationml.slide+xml"/>
  <Override PartName="/ppt/slides/slide52.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29.xml" ContentType="application/vnd.openxmlformats-officedocument.presentationml.slide+xml"/>
  <Override PartName="/ppt/slides/slide54.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40.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Override PartName="/ppt/slides/slide17.xml" ContentType="application/vnd.openxmlformats-officedocument.presentationml.slide+xml"/>
  <Override PartName="/ppt/slides/slide4.xml" ContentType="application/vnd.openxmlformats-officedocument.presentationml.slide+xml"/>
  <Override PartName="/ppt/slides/_rels/slide29.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27.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53.xml.rels" ContentType="application/vnd.openxmlformats-package.relationships+xml"/>
  <Override PartName="/ppt/slides/_rels/slide37.xml.rels" ContentType="application/vnd.openxmlformats-package.relationships+xml"/>
  <Override PartName="/ppt/slides/_rels/slide44.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42.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31.xml.rels" ContentType="application/vnd.openxmlformats-package.relationships+xml"/>
  <Override PartName="/ppt/slides/_rels/slide50.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49.xml.rels" ContentType="application/vnd.openxmlformats-package.relationships+xml"/>
  <Override PartName="/ppt/slides/_rels/slide8.xml.rels" ContentType="application/vnd.openxmlformats-package.relationships+xml"/>
  <Override PartName="/ppt/slides/_rels/slide28.xml.rels" ContentType="application/vnd.openxmlformats-package.relationships+xml"/>
  <Override PartName="/ppt/slides/_rels/slide47.xml.rels" ContentType="application/vnd.openxmlformats-package.relationships+xml"/>
  <Override PartName="/ppt/slides/_rels/slide6.xml.rels" ContentType="application/vnd.openxmlformats-package.relationships+xml"/>
  <Override PartName="/ppt/slides/_rels/slide19.xml.rels" ContentType="application/vnd.openxmlformats-package.relationships+xml"/>
  <Override PartName="/ppt/slides/_rels/slide54.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52.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15.xml.rels" ContentType="application/vnd.openxmlformats-package.relationships+xml"/>
  <Override PartName="/ppt/slides/_rels/slide34.xml.rels" ContentType="application/vnd.openxmlformats-package.relationships+xml"/>
  <Override PartName="/ppt/slides/_rels/slide41.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30.xml.rels" ContentType="application/vnd.openxmlformats-package.relationships+xml"/>
  <Override PartName="/ppt/slides/_rels/slide21.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42.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5.xml" ContentType="application/vnd.openxmlformats-officedocument.presentationml.slide+xml"/>
  <Override PartName="/ppt/slides/slide10.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slides/slide44.xml" ContentType="application/vnd.openxmlformats-officedocument.presentationml.slide+xml"/>
  <Override PartName="/ppt/slides/slide28.xml" ContentType="application/vnd.openxmlformats-officedocument.presentationml.slide+xml"/>
  <Override PartName="/ppt/slides/slide5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3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Masters/slideMaster5.xml" ContentType="application/vnd.openxmlformats-officedocument.presentationml.slideMaster+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3.xml" ContentType="application/vnd.openxmlformats-officedocument.presentationml.slideMaster+xml"/>
  <Override PartName="/ppt/slideMasters/slideMaster7.xml" ContentType="application/vnd.openxmlformats-officedocument.presentationml.slideMaster+xml"/>
  <Override PartName="/ppt/slideMasters/slideMaster4.xml" ContentType="application/vnd.openxmlformats-officedocument.presentationml.slideMaster+xml"/>
  <Override PartName="/ppt/theme/theme7.xml" ContentType="application/vnd.openxmlformats-officedocument.theme+xml"/>
  <Override PartName="/ppt/theme/theme4.xml" ContentType="application/vnd.openxmlformats-officedocument.theme+xml"/>
  <Override PartName="/ppt/theme/theme8.xml" ContentType="application/vnd.openxmlformats-officedocument.theme+xml"/>
  <Override PartName="/ppt/theme/theme1.xml" ContentType="application/vnd.openxmlformats-officedocument.theme+xml"/>
  <Override PartName="/ppt/theme/theme5.xml" ContentType="application/vnd.openxmlformats-officedocument.theme+xml"/>
  <Override PartName="/ppt/theme/theme2.xml" ContentType="application/vnd.openxmlformats-officedocument.theme+xml"/>
  <Override PartName="/ppt/theme/theme6.xml" ContentType="application/vnd.openxmlformats-officedocument.theme+xml"/>
  <Override PartName="/ppt/theme/theme3.xml" ContentType="application/vnd.openxmlformats-officedocument.theme+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9" name="PlaceHolder 1"/>
          <p:cNvSpPr>
            <a:spLocks noGrp="1"/>
          </p:cNvSpPr>
          <p:nvPr>
            <p:ph type="body"/>
          </p:nvPr>
        </p:nvSpPr>
        <p:spPr>
          <a:xfrm>
            <a:off x="685800" y="4343040"/>
            <a:ext cx="5486040" cy="4114440"/>
          </a:xfrm>
          <a:prstGeom prst="rect">
            <a:avLst/>
          </a:prstGeom>
        </p:spPr>
        <p:txBody>
          <a:bodyPr bIns="0" lIns="0" rIns="0" tIns="0" wrap="none"/>
          <a:p>
            <a:r>
              <a:rPr lang="en-SG"/>
              <a:t>Click to edit the notes format</a:t>
            </a:r>
            <a:endParaRPr/>
          </a:p>
        </p:txBody>
      </p:sp>
      <p:sp>
        <p:nvSpPr>
          <p:cNvPr id="300" name="PlaceHolder 2"/>
          <p:cNvSpPr>
            <a:spLocks noGrp="1"/>
          </p:cNvSpPr>
          <p:nvPr>
            <p:ph type="hdr"/>
          </p:nvPr>
        </p:nvSpPr>
        <p:spPr>
          <a:xfrm>
            <a:off x="0" y="0"/>
            <a:ext cx="2975760" cy="456840"/>
          </a:xfrm>
          <a:prstGeom prst="rect">
            <a:avLst/>
          </a:prstGeom>
        </p:spPr>
        <p:txBody>
          <a:bodyPr bIns="0" lIns="0" rIns="0" tIns="0" wrap="none"/>
          <a:p>
            <a:r>
              <a:rPr lang="en-SG"/>
              <a:t>&lt;header&gt;</a:t>
            </a:r>
            <a:endParaRPr/>
          </a:p>
        </p:txBody>
      </p:sp>
      <p:sp>
        <p:nvSpPr>
          <p:cNvPr id="301" name="PlaceHolder 3"/>
          <p:cNvSpPr>
            <a:spLocks noGrp="1"/>
          </p:cNvSpPr>
          <p:nvPr>
            <p:ph type="dt"/>
          </p:nvPr>
        </p:nvSpPr>
        <p:spPr>
          <a:xfrm>
            <a:off x="3881880" y="0"/>
            <a:ext cx="2975760" cy="456840"/>
          </a:xfrm>
          <a:prstGeom prst="rect">
            <a:avLst/>
          </a:prstGeom>
        </p:spPr>
        <p:txBody>
          <a:bodyPr bIns="0" lIns="0" rIns="0" tIns="0" wrap="none"/>
          <a:p>
            <a:pPr algn="r"/>
            <a:r>
              <a:rPr lang="en-SG"/>
              <a:t>&lt;date/time&gt;</a:t>
            </a:r>
            <a:endParaRPr/>
          </a:p>
        </p:txBody>
      </p:sp>
      <p:sp>
        <p:nvSpPr>
          <p:cNvPr id="302" name="PlaceHolder 4"/>
          <p:cNvSpPr>
            <a:spLocks noGrp="1"/>
          </p:cNvSpPr>
          <p:nvPr>
            <p:ph type="ftr"/>
          </p:nvPr>
        </p:nvSpPr>
        <p:spPr>
          <a:xfrm>
            <a:off x="0" y="8686800"/>
            <a:ext cx="2975760" cy="456840"/>
          </a:xfrm>
          <a:prstGeom prst="rect">
            <a:avLst/>
          </a:prstGeom>
        </p:spPr>
        <p:txBody>
          <a:bodyPr anchor="b" bIns="0" lIns="0" rIns="0" tIns="0" wrap="none"/>
          <a:p>
            <a:r>
              <a:rPr lang="en-SG"/>
              <a:t>&lt;footer&gt;</a:t>
            </a:r>
            <a:endParaRPr/>
          </a:p>
        </p:txBody>
      </p:sp>
      <p:sp>
        <p:nvSpPr>
          <p:cNvPr id="303" name="PlaceHolder 5"/>
          <p:cNvSpPr>
            <a:spLocks noGrp="1"/>
          </p:cNvSpPr>
          <p:nvPr>
            <p:ph type="sldNum"/>
          </p:nvPr>
        </p:nvSpPr>
        <p:spPr>
          <a:xfrm>
            <a:off x="3881880" y="8686800"/>
            <a:ext cx="2975760" cy="456840"/>
          </a:xfrm>
          <a:prstGeom prst="rect">
            <a:avLst/>
          </a:prstGeom>
        </p:spPr>
        <p:txBody>
          <a:bodyPr anchor="b" bIns="0" lIns="0" rIns="0" tIns="0" wrap="none"/>
          <a:p>
            <a:pPr algn="r"/>
            <a:fld id="{A1613141-0161-4161-9131-11115111A1B1}" type="slidenum">
              <a:rPr lang="en-SG"/>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7" name="PlaceHolder 1"/>
          <p:cNvSpPr>
            <a:spLocks noGrp="1"/>
          </p:cNvSpPr>
          <p:nvPr>
            <p:ph type="body"/>
          </p:nvPr>
        </p:nvSpPr>
        <p:spPr>
          <a:xfrm>
            <a:off x="685800" y="4400640"/>
            <a:ext cx="5483880" cy="3597840"/>
          </a:xfrm>
          <a:prstGeom prst="rect">
            <a:avLst/>
          </a:prstGeom>
        </p:spPr>
        <p:txBody>
          <a:bodyPr bIns="0" lIns="0" rIns="0" tIns="0"/>
          <a:p>
            <a:pPr>
              <a:lnSpc>
                <a:spcPct val="100000"/>
              </a:lnSpc>
            </a:pPr>
            <a:r>
              <a:rPr lang="en-SG"/>
              <a:t>Welcome to hackerschool, git for beginners, organized by NUS Hackers. Look around you, those with their hands up are from NUS Hackers core team. They will be the facilitators for today, so if you have any issues, please call out for them. Also, we are going to cover a lot of content today, and it might be difficult catching up if you miss something, so do stop me at any time if you wish to clarify something, or ask me to slow down if I’m going too fast.</a:t>
            </a:r>
            <a:endParaRPr/>
          </a:p>
          <a:p>
            <a:pPr>
              <a:lnSpc>
                <a:spcPct val="100000"/>
              </a:lnSpc>
            </a:pPr>
            <a:r>
              <a:rPr lang="en-SG"/>
              <a:t>*CLICK NEXT SLIDE*</a:t>
            </a:r>
            <a:endParaRPr/>
          </a:p>
        </p:txBody>
      </p:sp>
      <p:sp>
        <p:nvSpPr>
          <p:cNvPr id="738" name="CustomShape 2"/>
          <p:cNvSpPr/>
          <p:nvPr/>
        </p:nvSpPr>
        <p:spPr>
          <a:xfrm>
            <a:off x="3884760" y="8685360"/>
            <a:ext cx="2969280" cy="456120"/>
          </a:xfrm>
          <a:prstGeom prst="rect">
            <a:avLst/>
          </a:prstGeom>
        </p:spPr>
        <p:txBody>
          <a:bodyPr anchor="b" bIns="45000" lIns="90000" rIns="90000" tIns="45000"/>
          <a:p>
            <a:pPr algn="r">
              <a:lnSpc>
                <a:spcPct val="100000"/>
              </a:lnSpc>
            </a:pPr>
            <a:fld id="{0111F131-61B1-4171-8111-8181517111D1}" type="slidenum">
              <a:rPr lang="en-SG" sz="1200">
                <a:solidFill>
                  <a:srgbClr val="000000"/>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5"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sz="1200">
                <a:solidFill>
                  <a:srgbClr val="000000"/>
                </a:solidFill>
                <a:latin typeface="+mn-lt"/>
                <a:ea typeface="+mn-ea"/>
              </a:rPr>
              <a:t>We will be calling command line our home for today. The CLI has many advantages over a GUI: it is simpler, faster, more powerful, and consistent regardless the Operating Systems Git is installed on.</a:t>
            </a:r>
            <a:endParaRPr/>
          </a:p>
          <a:p>
            <a:pPr>
              <a:lnSpc>
                <a:spcPct val="100000"/>
              </a:lnSpc>
            </a:pPr>
            <a:r>
              <a:rPr lang="en-SG" sz="1200">
                <a:solidFill>
                  <a:srgbClr val="000000"/>
                </a:solidFill>
                <a:latin typeface="+mn-lt"/>
                <a:ea typeface="+mn-ea"/>
              </a:rPr>
              <a:t>*CLOSE SLIDES*</a:t>
            </a:r>
            <a:endParaRPr/>
          </a:p>
          <a:p>
            <a:pPr>
              <a:lnSpc>
                <a:spcPct val="100000"/>
              </a:lnSpc>
            </a:pPr>
            <a:r>
              <a:rPr lang="en-SG" sz="1200">
                <a:solidFill>
                  <a:srgbClr val="000000"/>
                </a:solidFill>
                <a:latin typeface="+mn-lt"/>
                <a:ea typeface="+mn-ea"/>
              </a:rPr>
              <a:t>*CLICK NEXT SLIDE*</a:t>
            </a:r>
            <a:endParaRPr/>
          </a:p>
        </p:txBody>
      </p:sp>
      <p:sp>
        <p:nvSpPr>
          <p:cNvPr id="756" name="TextShape 2"/>
          <p:cNvSpPr txBox="1"/>
          <p:nvPr/>
        </p:nvSpPr>
        <p:spPr>
          <a:xfrm>
            <a:off x="0" y="0"/>
            <a:ext cx="-11796840" cy="-11796840"/>
          </a:xfrm>
          <a:prstGeom prst="rect">
            <a:avLst/>
          </a:prstGeom>
        </p:spPr>
        <p:txBody>
          <a:bodyPr bIns="45000" lIns="90000" rIns="90000" tIns="45000"/>
          <a:p>
            <a:pPr algn="r">
              <a:lnSpc>
                <a:spcPct val="100000"/>
              </a:lnSpc>
            </a:pPr>
            <a:fld id="{7191F141-A1A1-4171-B1F1-71D191E11131}" type="slidenum">
              <a:rPr lang="en-SG">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7" name="PlaceHolder 1"/>
          <p:cNvSpPr>
            <a:spLocks noGrp="1"/>
          </p:cNvSpPr>
          <p:nvPr>
            <p:ph type="body"/>
          </p:nvPr>
        </p:nvSpPr>
        <p:spPr>
          <a:xfrm>
            <a:off x="0" y="0"/>
            <a:ext cx="-11796840" cy="-11796840"/>
          </a:xfrm>
          <a:prstGeom prst="rect">
            <a:avLst/>
          </a:prstGeom>
        </p:spPr>
        <p:txBody>
          <a:bodyPr bIns="45000" lIns="90000" rIns="90000" tIns="45000"/>
          <a:p>
            <a:r>
              <a:rPr lang="en-SG"/>
              <a:t>The 3 boxes are the</a:t>
            </a:r>
            <a:endParaRPr/>
          </a:p>
          <a:p>
            <a:r>
              <a:rPr lang="en-SG"/>
              <a:t>*CLICK NEXT SLIDE*</a:t>
            </a:r>
            <a:endParaRPr/>
          </a:p>
        </p:txBody>
      </p:sp>
      <p:sp>
        <p:nvSpPr>
          <p:cNvPr id="758" name="TextShape 2"/>
          <p:cNvSpPr txBox="1"/>
          <p:nvPr/>
        </p:nvSpPr>
        <p:spPr>
          <a:xfrm>
            <a:off x="0" y="0"/>
            <a:ext cx="-11796840" cy="-11796840"/>
          </a:xfrm>
          <a:prstGeom prst="rect">
            <a:avLst/>
          </a:prstGeom>
        </p:spPr>
        <p:txBody>
          <a:bodyPr bIns="45000" lIns="90000" rIns="90000" tIns="45000"/>
          <a:p>
            <a:pPr algn="r">
              <a:lnSpc>
                <a:spcPct val="100000"/>
              </a:lnSpc>
            </a:pPr>
            <a:fld id="{D1D12161-51E1-41C1-B1F1-D1B1414191A1}" type="slidenum">
              <a:rPr lang="en-SG">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9" name="PlaceHolder 1"/>
          <p:cNvSpPr>
            <a:spLocks noGrp="1"/>
          </p:cNvSpPr>
          <p:nvPr>
            <p:ph type="body"/>
          </p:nvPr>
        </p:nvSpPr>
        <p:spPr>
          <a:xfrm>
            <a:off x="0" y="0"/>
            <a:ext cx="-11796840" cy="-11796840"/>
          </a:xfrm>
          <a:prstGeom prst="rect">
            <a:avLst/>
          </a:prstGeom>
        </p:spPr>
        <p:txBody>
          <a:bodyPr bIns="45000" lIns="90000" rIns="90000" tIns="45000"/>
          <a:p>
            <a:r>
              <a:rPr lang="en-SG"/>
              <a:t>Working directory, that’s the folder our file is in, where we are currently editing our file.</a:t>
            </a:r>
            <a:endParaRPr/>
          </a:p>
          <a:p>
            <a:pPr>
              <a:lnSpc>
                <a:spcPct val="100000"/>
              </a:lnSpc>
            </a:pPr>
            <a:r>
              <a:rPr lang="en-SG"/>
              <a:t>*CLICK NEXT SLIDE*</a:t>
            </a:r>
            <a:endParaRPr/>
          </a:p>
        </p:txBody>
      </p:sp>
      <p:sp>
        <p:nvSpPr>
          <p:cNvPr id="760" name="TextShape 2"/>
          <p:cNvSpPr txBox="1"/>
          <p:nvPr/>
        </p:nvSpPr>
        <p:spPr>
          <a:xfrm>
            <a:off x="0" y="0"/>
            <a:ext cx="-11796840" cy="-11796840"/>
          </a:xfrm>
          <a:prstGeom prst="rect">
            <a:avLst/>
          </a:prstGeom>
        </p:spPr>
        <p:txBody>
          <a:bodyPr bIns="45000" lIns="90000" rIns="90000" tIns="45000"/>
          <a:p>
            <a:pPr algn="r">
              <a:lnSpc>
                <a:spcPct val="100000"/>
              </a:lnSpc>
            </a:pPr>
            <a:fld id="{C1715181-2181-4161-8161-31D191C121C1}" type="slidenum">
              <a:rPr lang="en-SG">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1" name="PlaceHolder 1"/>
          <p:cNvSpPr>
            <a:spLocks noGrp="1"/>
          </p:cNvSpPr>
          <p:nvPr>
            <p:ph type="body"/>
          </p:nvPr>
        </p:nvSpPr>
        <p:spPr>
          <a:xfrm>
            <a:off x="0" y="0"/>
            <a:ext cx="-11796840" cy="-11796840"/>
          </a:xfrm>
          <a:prstGeom prst="rect">
            <a:avLst/>
          </a:prstGeom>
        </p:spPr>
        <p:txBody>
          <a:bodyPr bIns="45000" lIns="90000" rIns="90000" tIns="45000"/>
          <a:p>
            <a:r>
              <a:rPr lang="en-SG"/>
              <a:t>Staging area, an imaginary area Git uses to hold files we are going to commit.</a:t>
            </a:r>
            <a:endParaRPr/>
          </a:p>
          <a:p>
            <a:pPr>
              <a:lnSpc>
                <a:spcPct val="100000"/>
              </a:lnSpc>
            </a:pPr>
            <a:r>
              <a:rPr lang="en-SG"/>
              <a:t>*CLICK NEXT SLIDE*</a:t>
            </a:r>
            <a:endParaRPr/>
          </a:p>
        </p:txBody>
      </p:sp>
      <p:sp>
        <p:nvSpPr>
          <p:cNvPr id="762" name="TextShape 2"/>
          <p:cNvSpPr txBox="1"/>
          <p:nvPr/>
        </p:nvSpPr>
        <p:spPr>
          <a:xfrm>
            <a:off x="0" y="0"/>
            <a:ext cx="-11796840" cy="-11796840"/>
          </a:xfrm>
          <a:prstGeom prst="rect">
            <a:avLst/>
          </a:prstGeom>
        </p:spPr>
        <p:txBody>
          <a:bodyPr bIns="45000" lIns="90000" rIns="90000" tIns="45000"/>
          <a:p>
            <a:pPr algn="r">
              <a:lnSpc>
                <a:spcPct val="100000"/>
              </a:lnSpc>
            </a:pPr>
            <a:fld id="{81314161-E191-4101-8151-41D1813191D1}" type="slidenum">
              <a:rPr lang="en-SG">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3" name="PlaceHolder 1"/>
          <p:cNvSpPr>
            <a:spLocks noGrp="1"/>
          </p:cNvSpPr>
          <p:nvPr>
            <p:ph type="body"/>
          </p:nvPr>
        </p:nvSpPr>
        <p:spPr>
          <a:xfrm>
            <a:off x="0" y="0"/>
            <a:ext cx="-11796840" cy="-11796840"/>
          </a:xfrm>
          <a:prstGeom prst="rect">
            <a:avLst/>
          </a:prstGeom>
        </p:spPr>
        <p:txBody>
          <a:bodyPr bIns="45000" lIns="90000" rIns="90000" tIns="45000"/>
          <a:p>
            <a:r>
              <a:rPr lang="en-SG"/>
              <a:t>Repository, where Git actually stores our commits and other information.</a:t>
            </a:r>
            <a:endParaRPr/>
          </a:p>
          <a:p>
            <a:pPr>
              <a:lnSpc>
                <a:spcPct val="100000"/>
              </a:lnSpc>
            </a:pPr>
            <a:r>
              <a:rPr lang="en-SG"/>
              <a:t>*CLICK NEXT SLIDE*</a:t>
            </a:r>
            <a:endParaRPr/>
          </a:p>
        </p:txBody>
      </p:sp>
      <p:sp>
        <p:nvSpPr>
          <p:cNvPr id="764" name="TextShape 2"/>
          <p:cNvSpPr txBox="1"/>
          <p:nvPr/>
        </p:nvSpPr>
        <p:spPr>
          <a:xfrm>
            <a:off x="0" y="0"/>
            <a:ext cx="-11796840" cy="-11796840"/>
          </a:xfrm>
          <a:prstGeom prst="rect">
            <a:avLst/>
          </a:prstGeom>
        </p:spPr>
        <p:txBody>
          <a:bodyPr bIns="45000" lIns="90000" rIns="90000" tIns="45000"/>
          <a:p>
            <a:pPr algn="r">
              <a:lnSpc>
                <a:spcPct val="100000"/>
              </a:lnSpc>
            </a:pPr>
            <a:fld id="{71E1E121-21A1-41C1-8141-D141311171B1}" type="slidenum">
              <a:rPr lang="en-SG">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5"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In the beginning, there was 1 file in our working directory. When we ran “git add”,</a:t>
            </a:r>
            <a:endParaRPr/>
          </a:p>
          <a:p>
            <a:pPr>
              <a:lnSpc>
                <a:spcPct val="100000"/>
              </a:lnSpc>
            </a:pPr>
            <a:r>
              <a:rPr lang="en-SG"/>
              <a:t>*CLICK*</a:t>
            </a:r>
            <a:endParaRPr/>
          </a:p>
          <a:p>
            <a:pPr>
              <a:lnSpc>
                <a:spcPct val="100000"/>
              </a:lnSpc>
            </a:pPr>
            <a:r>
              <a:rPr lang="en-SG"/>
              <a:t>Git copied the file into the staging area. And when we ran “git commit”,</a:t>
            </a:r>
            <a:endParaRPr/>
          </a:p>
          <a:p>
            <a:pPr>
              <a:lnSpc>
                <a:spcPct val="100000"/>
              </a:lnSpc>
            </a:pPr>
            <a:r>
              <a:rPr lang="en-SG"/>
              <a:t>*CLICK*</a:t>
            </a:r>
            <a:endParaRPr/>
          </a:p>
          <a:p>
            <a:pPr>
              <a:lnSpc>
                <a:spcPct val="100000"/>
              </a:lnSpc>
            </a:pPr>
            <a:r>
              <a:rPr lang="en-SG"/>
              <a:t>it copied the file into the repository.</a:t>
            </a:r>
            <a:endParaRPr/>
          </a:p>
          <a:p>
            <a:pPr>
              <a:lnSpc>
                <a:spcPct val="100000"/>
              </a:lnSpc>
            </a:pPr>
            <a:r>
              <a:rPr lang="en-SG"/>
              <a:t>*CLICK NEXT SLIDE*</a:t>
            </a:r>
            <a:endParaRPr/>
          </a:p>
        </p:txBody>
      </p:sp>
      <p:sp>
        <p:nvSpPr>
          <p:cNvPr id="766" name="TextShape 2"/>
          <p:cNvSpPr txBox="1"/>
          <p:nvPr/>
        </p:nvSpPr>
        <p:spPr>
          <a:xfrm>
            <a:off x="0" y="0"/>
            <a:ext cx="-11796840" cy="-11796840"/>
          </a:xfrm>
          <a:prstGeom prst="rect">
            <a:avLst/>
          </a:prstGeom>
        </p:spPr>
        <p:txBody>
          <a:bodyPr bIns="45000" lIns="90000" rIns="90000" tIns="45000"/>
          <a:p>
            <a:pPr algn="r">
              <a:lnSpc>
                <a:spcPct val="100000"/>
              </a:lnSpc>
            </a:pPr>
            <a:fld id="{01016141-71B1-4101-9171-A12151212171}" type="slidenum">
              <a:rPr lang="en-SG">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7"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This is how our 3 boxes look like now, they contain the same things. Run “git status” to verify that there are no changes. What “git status” does is this…</a:t>
            </a:r>
            <a:endParaRPr/>
          </a:p>
          <a:p>
            <a:pPr>
              <a:lnSpc>
                <a:spcPct val="100000"/>
              </a:lnSpc>
            </a:pPr>
            <a:r>
              <a:rPr lang="en-SG"/>
              <a:t>*CLICK NEXT SLIDE*</a:t>
            </a:r>
            <a:endParaRPr/>
          </a:p>
        </p:txBody>
      </p:sp>
      <p:sp>
        <p:nvSpPr>
          <p:cNvPr id="768" name="TextShape 2"/>
          <p:cNvSpPr txBox="1"/>
          <p:nvPr/>
        </p:nvSpPr>
        <p:spPr>
          <a:xfrm>
            <a:off x="0" y="0"/>
            <a:ext cx="-11796840" cy="-11796840"/>
          </a:xfrm>
          <a:prstGeom prst="rect">
            <a:avLst/>
          </a:prstGeom>
        </p:spPr>
        <p:txBody>
          <a:bodyPr bIns="45000" lIns="90000" rIns="90000" tIns="45000"/>
          <a:p>
            <a:pPr algn="r">
              <a:lnSpc>
                <a:spcPct val="100000"/>
              </a:lnSpc>
            </a:pPr>
            <a:fld id="{71617101-F151-4161-B101-B1F101A1E111}" type="slidenum">
              <a:rPr lang="en-SG">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It checks for differences between the working directory and the staging area.</a:t>
            </a:r>
            <a:endParaRPr/>
          </a:p>
          <a:p>
            <a:pPr>
              <a:lnSpc>
                <a:spcPct val="100000"/>
              </a:lnSpc>
            </a:pPr>
            <a:r>
              <a:rPr lang="en-SG"/>
              <a:t>*CLICK NEXT SLIDE*</a:t>
            </a:r>
            <a:endParaRPr/>
          </a:p>
        </p:txBody>
      </p:sp>
      <p:sp>
        <p:nvSpPr>
          <p:cNvPr id="770" name="TextShape 2"/>
          <p:cNvSpPr txBox="1"/>
          <p:nvPr/>
        </p:nvSpPr>
        <p:spPr>
          <a:xfrm>
            <a:off x="0" y="0"/>
            <a:ext cx="-11796840" cy="-11796840"/>
          </a:xfrm>
          <a:prstGeom prst="rect">
            <a:avLst/>
          </a:prstGeom>
        </p:spPr>
        <p:txBody>
          <a:bodyPr bIns="45000" lIns="90000" rIns="90000" tIns="45000"/>
          <a:p>
            <a:pPr algn="r">
              <a:lnSpc>
                <a:spcPct val="100000"/>
              </a:lnSpc>
            </a:pPr>
            <a:fld id="{C1E14101-6141-41F1-B101-01513111E1D1}" type="slidenum">
              <a:rPr lang="en-SG">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1"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And differences between the staging area and the repository. And reports the differences it found.</a:t>
            </a:r>
            <a:endParaRPr/>
          </a:p>
          <a:p>
            <a:pPr>
              <a:lnSpc>
                <a:spcPct val="100000"/>
              </a:lnSpc>
            </a:pPr>
            <a:r>
              <a:rPr lang="en-SG"/>
              <a:t>*CLICK NEXT SLIDE*</a:t>
            </a:r>
            <a:endParaRPr/>
          </a:p>
        </p:txBody>
      </p:sp>
      <p:sp>
        <p:nvSpPr>
          <p:cNvPr id="772" name="TextShape 2"/>
          <p:cNvSpPr txBox="1"/>
          <p:nvPr/>
        </p:nvSpPr>
        <p:spPr>
          <a:xfrm>
            <a:off x="0" y="0"/>
            <a:ext cx="-11796840" cy="-11796840"/>
          </a:xfrm>
          <a:prstGeom prst="rect">
            <a:avLst/>
          </a:prstGeom>
        </p:spPr>
        <p:txBody>
          <a:bodyPr bIns="45000" lIns="90000" rIns="90000" tIns="45000"/>
          <a:p>
            <a:pPr algn="r">
              <a:lnSpc>
                <a:spcPct val="100000"/>
              </a:lnSpc>
            </a:pPr>
            <a:fld id="{61F16171-D121-4121-91B1-E161E11131E1}" type="slidenum">
              <a:rPr lang="en-SG">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9"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sz="1200">
                <a:solidFill>
                  <a:srgbClr val="000000"/>
                </a:solidFill>
                <a:latin typeface="+mn-lt"/>
                <a:ea typeface="+mn-ea"/>
              </a:rPr>
              <a:t>First, a little bit about this workshop. This is a “WORKSHOP”. Which means you need to move your fingers and follow along with the examples. Don’t be passive, you will not learn much just by sitting there and listening. The best way to learn is to actually do it.</a:t>
            </a:r>
            <a:endParaRPr/>
          </a:p>
          <a:p>
            <a:pPr>
              <a:lnSpc>
                <a:spcPct val="100000"/>
              </a:lnSpc>
            </a:pPr>
            <a:r>
              <a:rPr lang="en-SG" sz="1200">
                <a:solidFill>
                  <a:srgbClr val="000000"/>
                </a:solidFill>
                <a:latin typeface="+mn-lt"/>
                <a:ea typeface="+mn-ea"/>
              </a:rPr>
              <a:t>*CLICK NEXT SLIDE*</a:t>
            </a:r>
            <a:endParaRPr/>
          </a:p>
        </p:txBody>
      </p:sp>
      <p:sp>
        <p:nvSpPr>
          <p:cNvPr id="740" name="TextShape 2"/>
          <p:cNvSpPr txBox="1"/>
          <p:nvPr/>
        </p:nvSpPr>
        <p:spPr>
          <a:xfrm>
            <a:off x="0" y="0"/>
            <a:ext cx="-11796840" cy="-11796840"/>
          </a:xfrm>
          <a:prstGeom prst="rect">
            <a:avLst/>
          </a:prstGeom>
        </p:spPr>
        <p:txBody>
          <a:bodyPr bIns="45000" lIns="90000" rIns="90000" tIns="45000"/>
          <a:p>
            <a:pPr algn="r">
              <a:lnSpc>
                <a:spcPct val="100000"/>
              </a:lnSpc>
            </a:pPr>
            <a:fld id="{2131E1A1-B1A1-41B1-8151-1101C1E1F191}" type="slidenum">
              <a:rPr lang="en-SG">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3"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To illustrate “git status” more, let’s talk about a simple workflow in Git: Change, Stage, Commit.</a:t>
            </a:r>
            <a:endParaRPr/>
          </a:p>
        </p:txBody>
      </p:sp>
      <p:sp>
        <p:nvSpPr>
          <p:cNvPr id="774" name="TextShape 2"/>
          <p:cNvSpPr txBox="1"/>
          <p:nvPr/>
        </p:nvSpPr>
        <p:spPr>
          <a:xfrm>
            <a:off x="0" y="0"/>
            <a:ext cx="-11796840" cy="-11796840"/>
          </a:xfrm>
          <a:prstGeom prst="rect">
            <a:avLst/>
          </a:prstGeom>
        </p:spPr>
        <p:txBody>
          <a:bodyPr bIns="45000" lIns="90000" rIns="90000" tIns="45000"/>
          <a:p>
            <a:pPr algn="r">
              <a:lnSpc>
                <a:spcPct val="100000"/>
              </a:lnSpc>
            </a:pPr>
            <a:fld id="{F1E12111-5131-4181-B1C1-A1A1F151A161}" type="slidenum">
              <a:rPr lang="en-SG">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5"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An important part of Git is committing. A common phrase that goes around is: “commit early, commit often”. This means to commit after every meaningful change. The goal here is to commit small changes, not huge chunks. But why? This is because Git allows us to undo individual commits, which we will learn how to later. If we commit a huge chunk of code, and something breaks, we cannot easily identify what caused the problem. We will then have to dissect the problem manually, which defeats the purpose of having a system to keep track of code in the first place! If you had committed in small portions, Git would allow you to handle the problematic change with a single command. Again, more on that later.</a:t>
            </a:r>
            <a:endParaRPr/>
          </a:p>
          <a:p>
            <a:pPr>
              <a:lnSpc>
                <a:spcPct val="100000"/>
              </a:lnSpc>
            </a:pPr>
            <a:r>
              <a:rPr lang="en-SG"/>
              <a:t>*CLICK SLIDE ADVANCE*</a:t>
            </a:r>
            <a:endParaRPr/>
          </a:p>
        </p:txBody>
      </p:sp>
      <p:sp>
        <p:nvSpPr>
          <p:cNvPr id="776" name="TextShape 2"/>
          <p:cNvSpPr txBox="1"/>
          <p:nvPr/>
        </p:nvSpPr>
        <p:spPr>
          <a:xfrm>
            <a:off x="0" y="0"/>
            <a:ext cx="-11796840" cy="-11796840"/>
          </a:xfrm>
          <a:prstGeom prst="rect">
            <a:avLst/>
          </a:prstGeom>
        </p:spPr>
        <p:txBody>
          <a:bodyPr bIns="45000" lIns="90000" rIns="90000" tIns="45000"/>
          <a:p>
            <a:pPr algn="r">
              <a:lnSpc>
                <a:spcPct val="100000"/>
              </a:lnSpc>
            </a:pPr>
            <a:fld id="{D1415141-51E1-4131-A121-11E1A141F1B1}" type="slidenum">
              <a:rPr lang="en-SG">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7"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As we have learned, each commit comes with a message, and the first line of these messages are especially important. It gives a quick overview to the reader what changes were made. Git can show a log of all commits made, and with meaningful messages, we can read the repository like a story book. This means that if you fill the book with garbage, you will read trash. Lets see some examples of messages which are not so useful:</a:t>
            </a:r>
            <a:endParaRPr/>
          </a:p>
          <a:p>
            <a:pPr>
              <a:lnSpc>
                <a:spcPct val="100000"/>
              </a:lnSpc>
            </a:pPr>
            <a:r>
              <a:rPr lang="en-SG"/>
              <a:t>*CLICK*</a:t>
            </a:r>
            <a:endParaRPr/>
          </a:p>
          <a:p>
            <a:pPr>
              <a:lnSpc>
                <a:spcPct val="100000"/>
              </a:lnSpc>
            </a:pPr>
            <a:r>
              <a:rPr lang="en-SG"/>
              <a:t>These messages tell nothing about the commit. It maybe tempting at times to write short messages, for convenience, but meaningful messages really matter, especially when you are working in a team and you will not be the only one looking at your commit messages. Examples of useful messages are:</a:t>
            </a:r>
            <a:endParaRPr/>
          </a:p>
          <a:p>
            <a:pPr>
              <a:lnSpc>
                <a:spcPct val="100000"/>
              </a:lnSpc>
            </a:pPr>
            <a:r>
              <a:rPr lang="en-SG"/>
              <a:t>*CLICK*</a:t>
            </a:r>
            <a:endParaRPr/>
          </a:p>
          <a:p>
            <a:pPr>
              <a:lnSpc>
                <a:spcPct val="100000"/>
              </a:lnSpc>
            </a:pPr>
            <a:r>
              <a:rPr lang="en-SG"/>
              <a:t>These messages tell specifically what changes were made, and even references IDs of bugs or change requests to allow the reader to find more information.</a:t>
            </a:r>
            <a:endParaRPr/>
          </a:p>
          <a:p>
            <a:pPr>
              <a:lnSpc>
                <a:spcPct val="100000"/>
              </a:lnSpc>
            </a:pPr>
            <a:r>
              <a:rPr lang="en-SG"/>
              <a:t>*CLICK NEXT SLIDE*</a:t>
            </a:r>
            <a:endParaRPr/>
          </a:p>
          <a:p>
            <a:pPr>
              <a:lnSpc>
                <a:spcPct val="100000"/>
              </a:lnSpc>
            </a:pPr>
            <a:endParaRPr/>
          </a:p>
          <a:p>
            <a:pPr>
              <a:lnSpc>
                <a:spcPct val="100000"/>
              </a:lnSpc>
            </a:pPr>
            <a:endParaRPr/>
          </a:p>
        </p:txBody>
      </p:sp>
      <p:sp>
        <p:nvSpPr>
          <p:cNvPr id="778" name="TextShape 2"/>
          <p:cNvSpPr txBox="1"/>
          <p:nvPr/>
        </p:nvSpPr>
        <p:spPr>
          <a:xfrm>
            <a:off x="0" y="0"/>
            <a:ext cx="-11796840" cy="-11796840"/>
          </a:xfrm>
          <a:prstGeom prst="rect">
            <a:avLst/>
          </a:prstGeom>
        </p:spPr>
        <p:txBody>
          <a:bodyPr bIns="45000" lIns="90000" rIns="90000" tIns="45000"/>
          <a:p>
            <a:pPr algn="r">
              <a:lnSpc>
                <a:spcPct val="100000"/>
              </a:lnSpc>
            </a:pPr>
            <a:fld id="{B1413101-41D1-41F1-8171-5111F1A1F1C1}" type="slidenum">
              <a:rPr lang="en-SG">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9"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Here are some guidelines to writing good commit messages.</a:t>
            </a:r>
            <a:endParaRPr/>
          </a:p>
          <a:p>
            <a:pPr>
              <a:lnSpc>
                <a:spcPct val="100000"/>
              </a:lnSpc>
            </a:pPr>
            <a:r>
              <a:rPr lang="en-SG"/>
              <a:t>*CLICK*</a:t>
            </a:r>
            <a:endParaRPr/>
          </a:p>
          <a:p>
            <a:pPr>
              <a:lnSpc>
                <a:spcPct val="100000"/>
              </a:lnSpc>
            </a:pPr>
            <a:r>
              <a:rPr lang="en-SG"/>
              <a:t>Use present, imperative tense, change instead of changed or changes.</a:t>
            </a:r>
            <a:endParaRPr/>
          </a:p>
          <a:p>
            <a:pPr>
              <a:lnSpc>
                <a:spcPct val="100000"/>
              </a:lnSpc>
            </a:pPr>
            <a:r>
              <a:rPr lang="en-SG"/>
              <a:t>*CLICK*</a:t>
            </a:r>
            <a:endParaRPr/>
          </a:p>
          <a:p>
            <a:pPr>
              <a:lnSpc>
                <a:spcPct val="100000"/>
              </a:lnSpc>
            </a:pPr>
            <a:r>
              <a:rPr lang="en-SG"/>
              <a:t>Your commit should answer this question, “Why is this necessary?”.</a:t>
            </a:r>
            <a:endParaRPr/>
          </a:p>
          <a:p>
            <a:pPr>
              <a:lnSpc>
                <a:spcPct val="100000"/>
              </a:lnSpc>
            </a:pPr>
            <a:r>
              <a:rPr lang="en-SG"/>
              <a:t>*CLICK*</a:t>
            </a:r>
            <a:endParaRPr/>
          </a:p>
          <a:p>
            <a:pPr>
              <a:lnSpc>
                <a:spcPct val="100000"/>
              </a:lnSpc>
            </a:pPr>
            <a:r>
              <a:rPr lang="en-SG"/>
              <a:t>It should follow the 50/72 rule, the first line is a descriptive header that is less than 50 characters long, followed by a blank line, followed by a detailed explanations that are wrapped at 72 characters.</a:t>
            </a:r>
            <a:endParaRPr/>
          </a:p>
          <a:p>
            <a:pPr>
              <a:lnSpc>
                <a:spcPct val="100000"/>
              </a:lnSpc>
            </a:pPr>
            <a:r>
              <a:rPr lang="en-SG"/>
              <a:t>In short, commit messages are short summaries of what changed.</a:t>
            </a:r>
            <a:endParaRPr/>
          </a:p>
        </p:txBody>
      </p:sp>
      <p:sp>
        <p:nvSpPr>
          <p:cNvPr id="780" name="TextShape 2"/>
          <p:cNvSpPr txBox="1"/>
          <p:nvPr/>
        </p:nvSpPr>
        <p:spPr>
          <a:xfrm>
            <a:off x="0" y="0"/>
            <a:ext cx="-11796840" cy="-11796840"/>
          </a:xfrm>
          <a:prstGeom prst="rect">
            <a:avLst/>
          </a:prstGeom>
        </p:spPr>
        <p:txBody>
          <a:bodyPr bIns="45000" lIns="90000" rIns="90000" tIns="45000"/>
          <a:p>
            <a:pPr algn="r">
              <a:lnSpc>
                <a:spcPct val="100000"/>
              </a:lnSpc>
            </a:pPr>
            <a:fld id="{4181A171-7141-4121-8161-4171312151E1}" type="slidenum">
              <a:rPr lang="en-SG">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1" name="PlaceHolder 1"/>
          <p:cNvSpPr>
            <a:spLocks noGrp="1"/>
          </p:cNvSpPr>
          <p:nvPr>
            <p:ph type="body"/>
          </p:nvPr>
        </p:nvSpPr>
        <p:spPr>
          <a:xfrm>
            <a:off x="685800" y="4400640"/>
            <a:ext cx="5483880" cy="3597840"/>
          </a:xfrm>
          <a:prstGeom prst="rect">
            <a:avLst/>
          </a:prstGeom>
        </p:spPr>
        <p:txBody>
          <a:bodyPr bIns="0" lIns="0" rIns="0" tIns="0"/>
          <a:p>
            <a:endParaRPr/>
          </a:p>
        </p:txBody>
      </p:sp>
      <p:sp>
        <p:nvSpPr>
          <p:cNvPr id="782" name="CustomShape 2"/>
          <p:cNvSpPr/>
          <p:nvPr/>
        </p:nvSpPr>
        <p:spPr>
          <a:xfrm>
            <a:off x="3884760" y="8685360"/>
            <a:ext cx="2969280" cy="456120"/>
          </a:xfrm>
          <a:prstGeom prst="rect">
            <a:avLst/>
          </a:prstGeom>
        </p:spPr>
        <p:txBody>
          <a:bodyPr anchor="b" bIns="45000" lIns="90000" rIns="90000" tIns="45000"/>
          <a:p>
            <a:pPr algn="r">
              <a:lnSpc>
                <a:spcPct val="100000"/>
              </a:lnSpc>
            </a:pPr>
            <a:fld id="{21B1F121-E161-41A1-9101-41E111614151}" type="slidenum">
              <a:rPr lang="en-SG"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3"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Welcome back! This is the basic workflow that we saw just now: initialize your repository,</a:t>
            </a:r>
            <a:endParaRPr/>
          </a:p>
          <a:p>
            <a:pPr>
              <a:lnSpc>
                <a:spcPct val="100000"/>
              </a:lnSpc>
            </a:pPr>
            <a:r>
              <a:rPr lang="en-SG"/>
              <a:t>*CLICK*</a:t>
            </a:r>
            <a:endParaRPr/>
          </a:p>
          <a:p>
            <a:pPr>
              <a:lnSpc>
                <a:spcPct val="100000"/>
              </a:lnSpc>
            </a:pPr>
            <a:r>
              <a:rPr lang="en-SG"/>
              <a:t>make small changes, stage those changes, and commit them, with a meaningful message.</a:t>
            </a:r>
            <a:endParaRPr/>
          </a:p>
          <a:p>
            <a:pPr>
              <a:lnSpc>
                <a:spcPct val="100000"/>
              </a:lnSpc>
            </a:pPr>
            <a:r>
              <a:rPr lang="en-SG"/>
              <a:t>As we discussed earlier, it is good practice to commit small changes, but it is also easy to get caught up in coding</a:t>
            </a:r>
            <a:endParaRPr/>
          </a:p>
          <a:p>
            <a:pPr>
              <a:lnSpc>
                <a:spcPct val="100000"/>
              </a:lnSpc>
            </a:pPr>
            <a:r>
              <a:rPr lang="en-SG"/>
              <a:t>*CLICK NEXT SLIDE*</a:t>
            </a:r>
            <a:endParaRPr/>
          </a:p>
        </p:txBody>
      </p:sp>
      <p:sp>
        <p:nvSpPr>
          <p:cNvPr id="784" name="TextShape 2"/>
          <p:cNvSpPr txBox="1"/>
          <p:nvPr/>
        </p:nvSpPr>
        <p:spPr>
          <a:xfrm>
            <a:off x="0" y="0"/>
            <a:ext cx="-11796840" cy="-11796840"/>
          </a:xfrm>
          <a:prstGeom prst="rect">
            <a:avLst/>
          </a:prstGeom>
        </p:spPr>
        <p:txBody>
          <a:bodyPr bIns="45000" lIns="90000" rIns="90000" tIns="45000"/>
          <a:p>
            <a:pPr algn="r">
              <a:lnSpc>
                <a:spcPct val="100000"/>
              </a:lnSpc>
            </a:pPr>
            <a:fld id="{A1319171-01B1-41D1-9181-9101A141F101}" type="slidenum">
              <a:rPr lang="en-SG">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5"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And end up having written a huge chunk of code</a:t>
            </a:r>
            <a:endParaRPr/>
          </a:p>
          <a:p>
            <a:pPr>
              <a:lnSpc>
                <a:spcPct val="100000"/>
              </a:lnSpc>
            </a:pPr>
            <a:r>
              <a:rPr lang="en-SG"/>
              <a:t>*CLICK*</a:t>
            </a:r>
            <a:endParaRPr/>
          </a:p>
          <a:p>
            <a:pPr>
              <a:lnSpc>
                <a:spcPct val="100000"/>
              </a:lnSpc>
            </a:pPr>
            <a:r>
              <a:rPr lang="en-SG"/>
              <a:t>with multiple features before we actually stop and remember: “Oops I need to commit!” Now do you think the creator/s of Git faced these problems? Yes, which is why he came up with</a:t>
            </a:r>
            <a:endParaRPr/>
          </a:p>
          <a:p>
            <a:pPr>
              <a:lnSpc>
                <a:spcPct val="100000"/>
              </a:lnSpc>
            </a:pPr>
            <a:r>
              <a:rPr lang="en-SG"/>
              <a:t>*CLICK NEXT SLIDE*</a:t>
            </a:r>
            <a:endParaRPr/>
          </a:p>
        </p:txBody>
      </p:sp>
      <p:sp>
        <p:nvSpPr>
          <p:cNvPr id="786" name="TextShape 2"/>
          <p:cNvSpPr txBox="1"/>
          <p:nvPr/>
        </p:nvSpPr>
        <p:spPr>
          <a:xfrm>
            <a:off x="0" y="0"/>
            <a:ext cx="-11796840" cy="-11796840"/>
          </a:xfrm>
          <a:prstGeom prst="rect">
            <a:avLst/>
          </a:prstGeom>
        </p:spPr>
        <p:txBody>
          <a:bodyPr bIns="45000" lIns="90000" rIns="90000" tIns="45000"/>
          <a:p>
            <a:pPr algn="r">
              <a:lnSpc>
                <a:spcPct val="100000"/>
              </a:lnSpc>
            </a:pPr>
            <a:fld id="{5141F171-A151-41A1-B131-8121915111A1}" type="slidenum">
              <a:rPr lang="en-SG">
                <a:solidFill>
                  <a:srgbClr val="000000"/>
                </a:solidFill>
                <a:latin typeface="+mn-lt"/>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7"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Patch mode! Patch mode lets us split up big chunks of changes into smaller bits and selectively commit them.</a:t>
            </a:r>
            <a:endParaRPr/>
          </a:p>
          <a:p>
            <a:pPr>
              <a:lnSpc>
                <a:spcPct val="100000"/>
              </a:lnSpc>
            </a:pPr>
            <a:r>
              <a:rPr lang="en-SG"/>
              <a:t>*CLOSE SLIDES*</a:t>
            </a:r>
            <a:endParaRPr/>
          </a:p>
        </p:txBody>
      </p:sp>
      <p:sp>
        <p:nvSpPr>
          <p:cNvPr id="788" name="TextShape 2"/>
          <p:cNvSpPr txBox="1"/>
          <p:nvPr/>
        </p:nvSpPr>
        <p:spPr>
          <a:xfrm>
            <a:off x="0" y="0"/>
            <a:ext cx="-11796840" cy="-11796840"/>
          </a:xfrm>
          <a:prstGeom prst="rect">
            <a:avLst/>
          </a:prstGeom>
        </p:spPr>
        <p:txBody>
          <a:bodyPr bIns="45000" lIns="90000" rIns="90000" tIns="45000"/>
          <a:p>
            <a:pPr algn="r">
              <a:lnSpc>
                <a:spcPct val="100000"/>
              </a:lnSpc>
            </a:pPr>
            <a:fld id="{316191A1-0191-4171-A1F1-E101D1D18171}" type="slidenum">
              <a:rPr lang="en-SG">
                <a:solidFill>
                  <a:srgbClr val="000000"/>
                </a:solidFill>
                <a:latin typeface="+mn-lt"/>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9"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Let us explore this idea of Branching. It’s not an exciting name, they could have called it, multiverse, or cross-dimensional space travel, but they chose branching, possibly because it makes your project look like branches. But the gist of it is to let multiple versions of your project coexist in a single repository.</a:t>
            </a:r>
            <a:endParaRPr/>
          </a:p>
          <a:p>
            <a:pPr>
              <a:lnSpc>
                <a:spcPct val="100000"/>
              </a:lnSpc>
            </a:pPr>
            <a:r>
              <a:rPr lang="en-SG"/>
              <a:t>*CLOSE SLIDES*</a:t>
            </a:r>
            <a:endParaRPr/>
          </a:p>
          <a:p>
            <a:pPr>
              <a:lnSpc>
                <a:spcPct val="100000"/>
              </a:lnSpc>
            </a:pPr>
            <a:r>
              <a:rPr lang="en-SG"/>
              <a:t>*CLICK NEXT SLIDE*</a:t>
            </a:r>
            <a:endParaRPr/>
          </a:p>
        </p:txBody>
      </p:sp>
      <p:sp>
        <p:nvSpPr>
          <p:cNvPr id="790" name="TextShape 2"/>
          <p:cNvSpPr txBox="1"/>
          <p:nvPr/>
        </p:nvSpPr>
        <p:spPr>
          <a:xfrm>
            <a:off x="0" y="0"/>
            <a:ext cx="-11796840" cy="-11796840"/>
          </a:xfrm>
          <a:prstGeom prst="rect">
            <a:avLst/>
          </a:prstGeom>
        </p:spPr>
        <p:txBody>
          <a:bodyPr bIns="45000" lIns="90000" rIns="90000" tIns="45000"/>
          <a:p>
            <a:pPr algn="r">
              <a:lnSpc>
                <a:spcPct val="100000"/>
              </a:lnSpc>
            </a:pPr>
            <a:fld id="{81C17171-01C1-4151-A171-11F1F1A11151}" type="slidenum">
              <a:rPr lang="en-SG">
                <a:solidFill>
                  <a:srgbClr val="000000"/>
                </a:solidFill>
                <a:latin typeface="+mn-lt"/>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1" name="PlaceHolder 1"/>
          <p:cNvSpPr>
            <a:spLocks noGrp="1"/>
          </p:cNvSpPr>
          <p:nvPr>
            <p:ph type="body"/>
          </p:nvPr>
        </p:nvSpPr>
        <p:spPr>
          <a:xfrm>
            <a:off x="685800" y="4400640"/>
            <a:ext cx="5483880" cy="3597840"/>
          </a:xfrm>
          <a:prstGeom prst="rect">
            <a:avLst/>
          </a:prstGeom>
        </p:spPr>
        <p:txBody>
          <a:bodyPr bIns="0" lIns="0" rIns="0" tIns="0"/>
          <a:p>
            <a:pPr>
              <a:lnSpc>
                <a:spcPct val="100000"/>
              </a:lnSpc>
            </a:pPr>
            <a:r>
              <a:rPr lang="en-SG"/>
              <a:t>To understand branches, it helps to visualize Git repositories. Each circle represents a commit, and the ones on your left are older than the ones on your right. The arrows point to the parent of each commit, so if this commit is the parent of that commit, that commit is based on this commit. And that’s how Git tracks things, by noting these linkages, relationships, between all the commits. And these linkages form a chain, and that is what we call a Branch. If you type “git status” now, what do you see? You’re on branch “master”.</a:t>
            </a:r>
            <a:endParaRPr/>
          </a:p>
          <a:p>
            <a:pPr>
              <a:lnSpc>
                <a:spcPct val="100000"/>
              </a:lnSpc>
            </a:pPr>
            <a:r>
              <a:rPr lang="en-SG"/>
              <a:t>*CLICK*</a:t>
            </a:r>
            <a:endParaRPr/>
          </a:p>
          <a:p>
            <a:pPr>
              <a:lnSpc>
                <a:spcPct val="100000"/>
              </a:lnSpc>
            </a:pPr>
            <a:r>
              <a:rPr lang="en-SG"/>
              <a:t>That is a default branch that a project start out on. The point of having a branch is to have a self-contained universe,</a:t>
            </a:r>
            <a:endParaRPr/>
          </a:p>
          <a:p>
            <a:pPr>
              <a:lnSpc>
                <a:spcPct val="100000"/>
              </a:lnSpc>
            </a:pPr>
            <a:r>
              <a:rPr lang="en-SG"/>
              <a:t>*CLICK*</a:t>
            </a:r>
            <a:endParaRPr/>
          </a:p>
          <a:p>
            <a:pPr>
              <a:lnSpc>
                <a:spcPct val="100000"/>
              </a:lnSpc>
            </a:pPr>
            <a:r>
              <a:rPr lang="en-SG"/>
              <a:t>with commits that only exist in that branch, so it doesn’t interfere with other branches. This means that you can experiment on different things without worrying about breaking your current working software:</a:t>
            </a:r>
            <a:endParaRPr/>
          </a:p>
          <a:p>
            <a:pPr>
              <a:lnSpc>
                <a:spcPct val="100000"/>
              </a:lnSpc>
            </a:pPr>
            <a:r>
              <a:rPr lang="en-SG"/>
              <a:t>*CLICK*</a:t>
            </a:r>
            <a:endParaRPr/>
          </a:p>
          <a:p>
            <a:pPr>
              <a:lnSpc>
                <a:spcPct val="100000"/>
              </a:lnSpc>
            </a:pPr>
            <a:r>
              <a:rPr lang="en-SG"/>
              <a:t>just put them on different branches! They don’t interfere with what you have done, and you can easily drop them if they don’t work out</a:t>
            </a:r>
            <a:endParaRPr/>
          </a:p>
          <a:p>
            <a:pPr>
              <a:lnSpc>
                <a:spcPct val="100000"/>
              </a:lnSpc>
            </a:pPr>
            <a:r>
              <a:rPr lang="en-SG"/>
              <a:t>*CLICK**CLICK NEXT SLIDE*</a:t>
            </a:r>
            <a:endParaRPr/>
          </a:p>
        </p:txBody>
      </p:sp>
      <p:sp>
        <p:nvSpPr>
          <p:cNvPr id="792" name="CustomShape 2"/>
          <p:cNvSpPr/>
          <p:nvPr/>
        </p:nvSpPr>
        <p:spPr>
          <a:xfrm>
            <a:off x="3884760" y="8685360"/>
            <a:ext cx="2969280" cy="456120"/>
          </a:xfrm>
          <a:prstGeom prst="rect">
            <a:avLst/>
          </a:prstGeom>
        </p:spPr>
        <p:txBody>
          <a:bodyPr anchor="b" bIns="45000" lIns="90000" rIns="90000" tIns="45000"/>
          <a:p>
            <a:pPr algn="r">
              <a:lnSpc>
                <a:spcPct val="100000"/>
              </a:lnSpc>
            </a:pPr>
            <a:fld id="{E1B18161-3111-41A1-9101-0111617191B1}" type="slidenum">
              <a:rPr lang="en-SG" sz="1200">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1" name="PlaceHolder 1"/>
          <p:cNvSpPr>
            <a:spLocks noGrp="1"/>
          </p:cNvSpPr>
          <p:nvPr>
            <p:ph type="body"/>
          </p:nvPr>
        </p:nvSpPr>
        <p:spPr>
          <a:xfrm>
            <a:off x="0" y="0"/>
            <a:ext cx="-11796840" cy="-11796840"/>
          </a:xfrm>
          <a:prstGeom prst="rect">
            <a:avLst/>
          </a:prstGeom>
        </p:spPr>
        <p:txBody>
          <a:bodyPr bIns="45000" lIns="90000" rIns="90000" tIns="45000"/>
          <a:p>
            <a:r>
              <a:rPr lang="en-SG" sz="1200">
                <a:solidFill>
                  <a:srgbClr val="000000"/>
                </a:solidFill>
                <a:latin typeface="+mn-lt"/>
                <a:ea typeface="+mn-ea"/>
              </a:rPr>
              <a:t>Just a quick check, who was here for the HTML5/CSS3 workshop last week? This workshop is not going be pretty like that, there’s nothing pretty. The most fancy thing will be my slide transitions, and that’s only for these few slides.</a:t>
            </a:r>
            <a:endParaRPr/>
          </a:p>
          <a:p>
            <a:r>
              <a:rPr lang="en-SG" sz="1200">
                <a:solidFill>
                  <a:srgbClr val="000000"/>
                </a:solidFill>
                <a:latin typeface="+mn-lt"/>
                <a:ea typeface="+mn-ea"/>
              </a:rPr>
              <a:t>*CLICK SLIDE ADVANCE*</a:t>
            </a:r>
            <a:endParaRPr/>
          </a:p>
        </p:txBody>
      </p:sp>
      <p:sp>
        <p:nvSpPr>
          <p:cNvPr id="742" name="TextShape 2"/>
          <p:cNvSpPr txBox="1"/>
          <p:nvPr/>
        </p:nvSpPr>
        <p:spPr>
          <a:xfrm>
            <a:off x="0" y="0"/>
            <a:ext cx="-11796840" cy="-11796840"/>
          </a:xfrm>
          <a:prstGeom prst="rect">
            <a:avLst/>
          </a:prstGeom>
        </p:spPr>
        <p:txBody>
          <a:bodyPr bIns="45000" lIns="90000" rIns="90000" tIns="45000"/>
          <a:p>
            <a:pPr algn="r">
              <a:lnSpc>
                <a:spcPct val="100000"/>
              </a:lnSpc>
            </a:pPr>
            <a:fld id="{018181E1-B1C1-4171-A161-114141B1D181}" type="slidenum">
              <a:rPr lang="en-SG">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685800" y="4400640"/>
            <a:ext cx="5483880" cy="3597840"/>
          </a:xfrm>
          <a:prstGeom prst="rect">
            <a:avLst/>
          </a:prstGeom>
        </p:spPr>
        <p:txBody>
          <a:bodyPr bIns="0" lIns="0" rIns="0" tIns="0"/>
          <a:p>
            <a:pPr>
              <a:lnSpc>
                <a:spcPct val="100000"/>
              </a:lnSpc>
            </a:pPr>
            <a:r>
              <a:rPr lang="en-SG"/>
              <a:t>Let’s try to visualize what happened.  We were originally on the “master” branch.</a:t>
            </a:r>
            <a:endParaRPr/>
          </a:p>
          <a:p>
            <a:pPr>
              <a:lnSpc>
                <a:spcPct val="100000"/>
              </a:lnSpc>
            </a:pPr>
            <a:r>
              <a:rPr lang="en-SG"/>
              <a:t>*CLICK*</a:t>
            </a:r>
            <a:endParaRPr/>
          </a:p>
          <a:p>
            <a:pPr>
              <a:lnSpc>
                <a:spcPct val="100000"/>
              </a:lnSpc>
            </a:pPr>
            <a:r>
              <a:rPr lang="en-SG"/>
              <a:t>Then we created the “alternate” branch. We made some changes and committed it, </a:t>
            </a:r>
            <a:endParaRPr/>
          </a:p>
          <a:p>
            <a:pPr>
              <a:lnSpc>
                <a:spcPct val="100000"/>
              </a:lnSpc>
            </a:pPr>
            <a:r>
              <a:rPr lang="en-SG"/>
              <a:t>*CLICK*</a:t>
            </a:r>
            <a:endParaRPr/>
          </a:p>
          <a:p>
            <a:pPr>
              <a:lnSpc>
                <a:spcPct val="100000"/>
              </a:lnSpc>
            </a:pPr>
            <a:r>
              <a:rPr lang="en-SG"/>
              <a:t>so there’s this new blob, and the “master” tag now points to this commit. Note that our commit happens on “master”, and “alternate” has not moved. We then went into “alternate”</a:t>
            </a:r>
            <a:endParaRPr/>
          </a:p>
          <a:p>
            <a:pPr>
              <a:lnSpc>
                <a:spcPct val="100000"/>
              </a:lnSpc>
            </a:pPr>
            <a:r>
              <a:rPr lang="en-SG"/>
              <a:t>*CLICK*</a:t>
            </a:r>
            <a:endParaRPr/>
          </a:p>
          <a:p>
            <a:pPr>
              <a:lnSpc>
                <a:spcPct val="100000"/>
              </a:lnSpc>
            </a:pPr>
            <a:r>
              <a:rPr lang="en-SG"/>
              <a:t>by checking it out. Made a commit,</a:t>
            </a:r>
            <a:endParaRPr/>
          </a:p>
          <a:p>
            <a:pPr>
              <a:lnSpc>
                <a:spcPct val="100000"/>
              </a:lnSpc>
            </a:pPr>
            <a:r>
              <a:rPr lang="en-SG"/>
              <a:t>*CLICK*</a:t>
            </a:r>
            <a:endParaRPr/>
          </a:p>
          <a:p>
            <a:pPr>
              <a:lnSpc>
                <a:spcPct val="100000"/>
              </a:lnSpc>
            </a:pPr>
            <a:r>
              <a:rPr lang="en-SG"/>
              <a:t>this moved the “alternate” tag. Notice that “alternate” has branched out from “master”. We then</a:t>
            </a:r>
            <a:endParaRPr/>
          </a:p>
          <a:p>
            <a:pPr>
              <a:lnSpc>
                <a:spcPct val="100000"/>
              </a:lnSpc>
            </a:pPr>
            <a:r>
              <a:rPr lang="en-SG"/>
              <a:t>*CLICK*</a:t>
            </a:r>
            <a:endParaRPr/>
          </a:p>
          <a:p>
            <a:pPr>
              <a:lnSpc>
                <a:spcPct val="100000"/>
              </a:lnSpc>
            </a:pPr>
            <a:r>
              <a:rPr lang="en-SG"/>
              <a:t>went back into master and</a:t>
            </a:r>
            <a:endParaRPr/>
          </a:p>
          <a:p>
            <a:pPr>
              <a:lnSpc>
                <a:spcPct val="100000"/>
              </a:lnSpc>
            </a:pPr>
            <a:r>
              <a:rPr lang="en-SG"/>
              <a:t>*CLICK*</a:t>
            </a:r>
            <a:endParaRPr/>
          </a:p>
          <a:p>
            <a:pPr>
              <a:lnSpc>
                <a:spcPct val="100000"/>
              </a:lnSpc>
            </a:pPr>
            <a:r>
              <a:rPr lang="en-SG"/>
              <a:t>merged in “alternate”. Notice how “alternate” is still untouched?</a:t>
            </a:r>
            <a:endParaRPr/>
          </a:p>
        </p:txBody>
      </p:sp>
      <p:sp>
        <p:nvSpPr>
          <p:cNvPr id="794" name="CustomShape 2"/>
          <p:cNvSpPr/>
          <p:nvPr/>
        </p:nvSpPr>
        <p:spPr>
          <a:xfrm>
            <a:off x="3884760" y="8685360"/>
            <a:ext cx="2969280" cy="456120"/>
          </a:xfrm>
          <a:prstGeom prst="rect">
            <a:avLst/>
          </a:prstGeom>
        </p:spPr>
        <p:txBody>
          <a:bodyPr anchor="b" bIns="45000" lIns="90000" rIns="90000" tIns="45000"/>
          <a:p>
            <a:pPr algn="r">
              <a:lnSpc>
                <a:spcPct val="100000"/>
              </a:lnSpc>
            </a:pPr>
            <a:fld id="{C1E17111-5101-4131-8171-719161F1D1C1}" type="slidenum">
              <a:rPr lang="en-SG" sz="1200">
                <a:solidFill>
                  <a:srgbClr val="000000"/>
                </a:solidFill>
                <a:latin typeface="+mn-lt"/>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5"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We have explored how Git gives us multiple universes, tried moving across them, merging them, and even making peace when there is conflict. After a 5 minutes break, we will be trying something as exciting: travelling through time.</a:t>
            </a:r>
            <a:endParaRPr/>
          </a:p>
          <a:p>
            <a:pPr>
              <a:lnSpc>
                <a:spcPct val="100000"/>
              </a:lnSpc>
            </a:pPr>
            <a:r>
              <a:rPr lang="en-SG"/>
              <a:t>*CLICK NEXT SLIDE*</a:t>
            </a:r>
            <a:endParaRPr/>
          </a:p>
        </p:txBody>
      </p:sp>
      <p:sp>
        <p:nvSpPr>
          <p:cNvPr id="796" name="TextShape 2"/>
          <p:cNvSpPr txBox="1"/>
          <p:nvPr/>
        </p:nvSpPr>
        <p:spPr>
          <a:xfrm>
            <a:off x="0" y="0"/>
            <a:ext cx="-11796840" cy="-11796840"/>
          </a:xfrm>
          <a:prstGeom prst="rect">
            <a:avLst/>
          </a:prstGeom>
        </p:spPr>
        <p:txBody>
          <a:bodyPr bIns="45000" lIns="90000" rIns="90000" tIns="45000"/>
          <a:p>
            <a:pPr algn="r">
              <a:lnSpc>
                <a:spcPct val="100000"/>
              </a:lnSpc>
            </a:pPr>
            <a:fld id="{D1211121-C1A1-4181-A181-01C1B1E1D101}" type="slidenum">
              <a:rPr lang="en-SG">
                <a:solidFill>
                  <a:srgbClr val="000000"/>
                </a:solidFill>
                <a:latin typeface="+mn-lt"/>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7"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Next up we will look at something called the HEAD, and also use checkout to let us time travel.</a:t>
            </a:r>
            <a:endParaRPr/>
          </a:p>
          <a:p>
            <a:pPr>
              <a:lnSpc>
                <a:spcPct val="100000"/>
              </a:lnSpc>
            </a:pPr>
            <a:r>
              <a:rPr lang="en-SG"/>
              <a:t>*CLICK NEXT SLIDE*</a:t>
            </a:r>
            <a:endParaRPr/>
          </a:p>
          <a:p>
            <a:pPr>
              <a:lnSpc>
                <a:spcPct val="100000"/>
              </a:lnSpc>
            </a:pPr>
            <a:endParaRPr/>
          </a:p>
        </p:txBody>
      </p:sp>
      <p:sp>
        <p:nvSpPr>
          <p:cNvPr id="798" name="TextShape 2"/>
          <p:cNvSpPr txBox="1"/>
          <p:nvPr/>
        </p:nvSpPr>
        <p:spPr>
          <a:xfrm>
            <a:off x="0" y="0"/>
            <a:ext cx="-11796840" cy="-11796840"/>
          </a:xfrm>
          <a:prstGeom prst="rect">
            <a:avLst/>
          </a:prstGeom>
        </p:spPr>
        <p:txBody>
          <a:bodyPr bIns="45000" lIns="90000" rIns="90000" tIns="45000"/>
          <a:p>
            <a:pPr algn="r">
              <a:lnSpc>
                <a:spcPct val="100000"/>
              </a:lnSpc>
            </a:pPr>
            <a:fld id="{91F141C1-A171-4111-91E1-11B1410141A1}" type="slidenum">
              <a:rPr lang="en-SG">
                <a:solidFill>
                  <a:srgbClr val="000000"/>
                </a:solidFill>
                <a:latin typeface="+mn-lt"/>
                <a:ea typeface="+mn-ea"/>
              </a:rPr>
              <a:t>&lt;number&gt;</a:t>
            </a:fld>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9" name="PlaceHolder 1"/>
          <p:cNvSpPr>
            <a:spLocks noGrp="1"/>
          </p:cNvSpPr>
          <p:nvPr>
            <p:ph type="body"/>
          </p:nvPr>
        </p:nvSpPr>
        <p:spPr>
          <a:xfrm>
            <a:off x="685800" y="4400640"/>
            <a:ext cx="5483880" cy="3597840"/>
          </a:xfrm>
          <a:prstGeom prst="rect">
            <a:avLst/>
          </a:prstGeom>
        </p:spPr>
        <p:txBody>
          <a:bodyPr bIns="0" lIns="0" rIns="0" tIns="0"/>
          <a:p>
            <a:pPr>
              <a:lnSpc>
                <a:spcPct val="100000"/>
              </a:lnSpc>
            </a:pPr>
            <a:r>
              <a:rPr lang="en-SG"/>
              <a:t>Here we have a sample repository, not the one we have, this is just for illustration. We have 3 branches, “master”, “development”, and “experimental”. Right now, we are on master, anyone knows how to move to the “development” branch?</a:t>
            </a:r>
            <a:endParaRPr/>
          </a:p>
          <a:p>
            <a:pPr>
              <a:lnSpc>
                <a:spcPct val="100000"/>
              </a:lnSpc>
            </a:pPr>
            <a:r>
              <a:rPr lang="en-SG"/>
              <a:t>*CLICK*</a:t>
            </a:r>
            <a:endParaRPr/>
          </a:p>
          <a:p>
            <a:pPr>
              <a:lnSpc>
                <a:spcPct val="100000"/>
              </a:lnSpc>
            </a:pPr>
            <a:r>
              <a:rPr lang="en-SG"/>
              <a:t>Checkout moves our current position, and it does so by moving this tag called a HEAD. HEAD is a label that points to the commit where we are at. When we want to move to “experimental” we use checkout again, and it moves like this:</a:t>
            </a:r>
            <a:endParaRPr/>
          </a:p>
          <a:p>
            <a:pPr>
              <a:lnSpc>
                <a:spcPct val="100000"/>
              </a:lnSpc>
            </a:pPr>
            <a:r>
              <a:rPr lang="en-SG"/>
              <a:t>*CLICK*</a:t>
            </a:r>
            <a:endParaRPr/>
          </a:p>
          <a:p>
            <a:pPr>
              <a:lnSpc>
                <a:spcPct val="100000"/>
              </a:lnSpc>
            </a:pPr>
            <a:r>
              <a:rPr lang="en-SG"/>
              <a:t>If we take a look at our log, we can see that each commit has an alphanumeric ID associated with it. Something like this</a:t>
            </a:r>
            <a:endParaRPr/>
          </a:p>
          <a:p>
            <a:pPr>
              <a:lnSpc>
                <a:spcPct val="100000"/>
              </a:lnSpc>
            </a:pPr>
            <a:r>
              <a:rPr lang="en-SG"/>
              <a:t>*CLICK*</a:t>
            </a:r>
            <a:endParaRPr/>
          </a:p>
          <a:p>
            <a:pPr>
              <a:lnSpc>
                <a:spcPct val="100000"/>
              </a:lnSpc>
            </a:pPr>
            <a:r>
              <a:rPr lang="en-SG"/>
              <a:t>The cool thing is, we can actually use checkout to move between commits! We can checkout 2c3 to move HEAD to that commit!</a:t>
            </a:r>
            <a:endParaRPr/>
          </a:p>
          <a:p>
            <a:pPr>
              <a:lnSpc>
                <a:spcPct val="100000"/>
              </a:lnSpc>
            </a:pPr>
            <a:r>
              <a:rPr lang="en-SG"/>
              <a:t>*CLICK*</a:t>
            </a:r>
            <a:endParaRPr/>
          </a:p>
          <a:p>
            <a:pPr>
              <a:lnSpc>
                <a:spcPct val="100000"/>
              </a:lnSpc>
            </a:pPr>
            <a:r>
              <a:rPr lang="en-SG"/>
              <a:t>This means that at anytime, we can see previously committed version of our project. Let’s go ahead and try it!</a:t>
            </a:r>
            <a:endParaRPr/>
          </a:p>
          <a:p>
            <a:pPr>
              <a:lnSpc>
                <a:spcPct val="100000"/>
              </a:lnSpc>
            </a:pPr>
            <a:r>
              <a:rPr lang="en-SG"/>
              <a:t>*CLOSE SLIDES GO TERMINAL*</a:t>
            </a:r>
            <a:endParaRPr/>
          </a:p>
        </p:txBody>
      </p:sp>
      <p:sp>
        <p:nvSpPr>
          <p:cNvPr id="800" name="CustomShape 2"/>
          <p:cNvSpPr/>
          <p:nvPr/>
        </p:nvSpPr>
        <p:spPr>
          <a:xfrm>
            <a:off x="3884760" y="8685360"/>
            <a:ext cx="2969280" cy="456120"/>
          </a:xfrm>
          <a:prstGeom prst="rect">
            <a:avLst/>
          </a:prstGeom>
        </p:spPr>
        <p:txBody>
          <a:bodyPr anchor="b" bIns="45000" lIns="90000" rIns="90000" tIns="45000"/>
          <a:p>
            <a:pPr algn="r">
              <a:lnSpc>
                <a:spcPct val="100000"/>
              </a:lnSpc>
            </a:pPr>
            <a:fld id="{A1C10171-E1B1-4121-9141-51B1F1811141}" type="slidenum">
              <a:rPr lang="en-SG" sz="1200">
                <a:solidFill>
                  <a:srgbClr val="000000"/>
                </a:solidFill>
                <a:latin typeface="+mn-lt"/>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1"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802" name="TextShape 2"/>
          <p:cNvSpPr txBox="1"/>
          <p:nvPr/>
        </p:nvSpPr>
        <p:spPr>
          <a:xfrm>
            <a:off x="0" y="0"/>
            <a:ext cx="-11796840" cy="-11796840"/>
          </a:xfrm>
          <a:prstGeom prst="rect">
            <a:avLst/>
          </a:prstGeom>
        </p:spPr>
        <p:txBody>
          <a:bodyPr bIns="45000" lIns="90000" rIns="90000" tIns="45000"/>
          <a:p>
            <a:pPr algn="r">
              <a:lnSpc>
                <a:spcPct val="100000"/>
              </a:lnSpc>
            </a:pPr>
            <a:fld id="{81B14151-3141-41D1-A171-014151F171E1}" type="slidenum">
              <a:rPr lang="en-SG">
                <a:solidFill>
                  <a:srgbClr val="000000"/>
                </a:solidFill>
                <a:latin typeface="+mn-lt"/>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3" name="PlaceHolder 1"/>
          <p:cNvSpPr>
            <a:spLocks noGrp="1"/>
          </p:cNvSpPr>
          <p:nvPr>
            <p:ph type="body"/>
          </p:nvPr>
        </p:nvSpPr>
        <p:spPr>
          <a:xfrm>
            <a:off x="0" y="0"/>
            <a:ext cx="-11796840" cy="-11796840"/>
          </a:xfrm>
          <a:prstGeom prst="rect">
            <a:avLst/>
          </a:prstGeom>
        </p:spPr>
        <p:txBody>
          <a:bodyPr bIns="45000" lIns="90000" rIns="90000" tIns="45000"/>
          <a:p>
            <a:r>
              <a:rPr lang="en-SG"/>
              <a:t>What do you do when things spin out of control? When you have made a mess so bad the only way is to restart? You have Git Reset. Git reset is dangerous because it actually alters your commit history. It has potential to cause even more mess, especially if other people are working on your code.</a:t>
            </a:r>
            <a:endParaRPr/>
          </a:p>
          <a:p>
            <a:r>
              <a:rPr lang="en-SG"/>
              <a:t>*CLICK NEXT SLIDE*</a:t>
            </a:r>
            <a:endParaRPr/>
          </a:p>
        </p:txBody>
      </p:sp>
      <p:sp>
        <p:nvSpPr>
          <p:cNvPr id="804" name="TextShape 2"/>
          <p:cNvSpPr txBox="1"/>
          <p:nvPr/>
        </p:nvSpPr>
        <p:spPr>
          <a:xfrm>
            <a:off x="0" y="0"/>
            <a:ext cx="-11796840" cy="-11796840"/>
          </a:xfrm>
          <a:prstGeom prst="rect">
            <a:avLst/>
          </a:prstGeom>
        </p:spPr>
        <p:txBody>
          <a:bodyPr bIns="45000" lIns="90000" rIns="90000" tIns="45000"/>
          <a:p>
            <a:pPr algn="r">
              <a:lnSpc>
                <a:spcPct val="100000"/>
              </a:lnSpc>
            </a:pPr>
            <a:fld id="{C1E1D1E1-0161-4141-B111-D161D111A161}" type="slidenum">
              <a:rPr lang="en-SG">
                <a:solidFill>
                  <a:srgbClr val="000000"/>
                </a:solidFill>
                <a:latin typeface="+mn-lt"/>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We won’t go much into reset, but there are 3 modes to it. The default mode is “mixed”, and the one we’re playing with today is “hard”, the most dangerous and badass reset mode, because we live on the edge.</a:t>
            </a:r>
            <a:endParaRPr/>
          </a:p>
          <a:p>
            <a:pPr>
              <a:lnSpc>
                <a:spcPct val="100000"/>
              </a:lnSpc>
            </a:pPr>
            <a:r>
              <a:rPr lang="en-SG"/>
              <a:t>*CLICK NEXT SLIDE*</a:t>
            </a:r>
            <a:endParaRPr/>
          </a:p>
          <a:p>
            <a:pPr>
              <a:lnSpc>
                <a:spcPct val="100000"/>
              </a:lnSpc>
            </a:pPr>
            <a:endParaRPr/>
          </a:p>
        </p:txBody>
      </p:sp>
      <p:sp>
        <p:nvSpPr>
          <p:cNvPr id="806" name="TextShape 2"/>
          <p:cNvSpPr txBox="1"/>
          <p:nvPr/>
        </p:nvSpPr>
        <p:spPr>
          <a:xfrm>
            <a:off x="0" y="0"/>
            <a:ext cx="-11796840" cy="-11796840"/>
          </a:xfrm>
          <a:prstGeom prst="rect">
            <a:avLst/>
          </a:prstGeom>
        </p:spPr>
        <p:txBody>
          <a:bodyPr bIns="45000" lIns="90000" rIns="90000" tIns="45000"/>
          <a:p>
            <a:pPr algn="r">
              <a:lnSpc>
                <a:spcPct val="100000"/>
              </a:lnSpc>
            </a:pPr>
            <a:fld id="{01C19111-B181-4101-A131-D121C1C1D161}" type="slidenum">
              <a:rPr lang="en-SG">
                <a:solidFill>
                  <a:srgbClr val="000000"/>
                </a:solidFill>
                <a:latin typeface="+mn-lt"/>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7" name="PlaceHolder 1"/>
          <p:cNvSpPr>
            <a:spLocks noGrp="1"/>
          </p:cNvSpPr>
          <p:nvPr>
            <p:ph type="body"/>
          </p:nvPr>
        </p:nvSpPr>
        <p:spPr>
          <a:xfrm>
            <a:off x="685800" y="4400640"/>
            <a:ext cx="5483880" cy="3597840"/>
          </a:xfrm>
          <a:prstGeom prst="rect">
            <a:avLst/>
          </a:prstGeom>
        </p:spPr>
        <p:txBody>
          <a:bodyPr bIns="0" lIns="0" rIns="0" tIns="0"/>
          <a:p>
            <a:pPr>
              <a:lnSpc>
                <a:spcPct val="100000"/>
              </a:lnSpc>
            </a:pPr>
            <a:r>
              <a:rPr lang="en-SG"/>
              <a:t>What Git reset hard does is essentially 3 things: it rolls the repository back to the specified commit</a:t>
            </a:r>
            <a:endParaRPr/>
          </a:p>
          <a:p>
            <a:pPr>
              <a:lnSpc>
                <a:spcPct val="100000"/>
              </a:lnSpc>
            </a:pPr>
            <a:r>
              <a:rPr lang="en-SG"/>
              <a:t>*CLICK*</a:t>
            </a:r>
            <a:endParaRPr/>
          </a:p>
          <a:p>
            <a:pPr>
              <a:lnSpc>
                <a:spcPct val="100000"/>
              </a:lnSpc>
            </a:pPr>
            <a:r>
              <a:rPr lang="en-SG"/>
              <a:t>Brings that state into the staging area</a:t>
            </a:r>
            <a:endParaRPr/>
          </a:p>
          <a:p>
            <a:pPr>
              <a:lnSpc>
                <a:spcPct val="100000"/>
              </a:lnSpc>
            </a:pPr>
            <a:r>
              <a:rPr lang="en-SG"/>
              <a:t>*CLICK*</a:t>
            </a:r>
            <a:endParaRPr/>
          </a:p>
          <a:p>
            <a:pPr>
              <a:lnSpc>
                <a:spcPct val="100000"/>
              </a:lnSpc>
            </a:pPr>
            <a:r>
              <a:rPr lang="en-SG"/>
              <a:t>And brings that into the working directory.</a:t>
            </a:r>
            <a:endParaRPr/>
          </a:p>
          <a:p>
            <a:pPr>
              <a:lnSpc>
                <a:spcPct val="100000"/>
              </a:lnSpc>
            </a:pPr>
            <a:r>
              <a:rPr lang="en-SG"/>
              <a:t>*CLICK</a:t>
            </a:r>
            <a:endParaRPr/>
          </a:p>
          <a:p>
            <a:pPr>
              <a:lnSpc>
                <a:spcPct val="100000"/>
              </a:lnSpc>
            </a:pPr>
            <a:r>
              <a:rPr lang="en-SG"/>
              <a:t>What you have now in your working directory is what the specified commit reflects. This means that all changes from the specified commit till now is lost, except for untracked files, those aren’t touched at all.</a:t>
            </a:r>
            <a:endParaRPr/>
          </a:p>
          <a:p>
            <a:pPr>
              <a:lnSpc>
                <a:spcPct val="100000"/>
              </a:lnSpc>
            </a:pPr>
            <a:r>
              <a:rPr lang="en-SG"/>
              <a:t>*CLICK NEXT SLIDE*</a:t>
            </a:r>
            <a:endParaRPr/>
          </a:p>
        </p:txBody>
      </p:sp>
      <p:sp>
        <p:nvSpPr>
          <p:cNvPr id="808" name="CustomShape 2"/>
          <p:cNvSpPr/>
          <p:nvPr/>
        </p:nvSpPr>
        <p:spPr>
          <a:xfrm>
            <a:off x="3884760" y="8685360"/>
            <a:ext cx="2969280" cy="456120"/>
          </a:xfrm>
          <a:prstGeom prst="rect">
            <a:avLst/>
          </a:prstGeom>
        </p:spPr>
        <p:txBody>
          <a:bodyPr anchor="b" bIns="45000" lIns="90000" rIns="90000" tIns="45000"/>
          <a:p>
            <a:pPr algn="r">
              <a:lnSpc>
                <a:spcPct val="100000"/>
              </a:lnSpc>
            </a:pPr>
            <a:fld id="{B1F1F111-E151-41A1-9131-8111A1919111}" type="slidenum">
              <a:rPr lang="en-SG" sz="1200">
                <a:solidFill>
                  <a:srgbClr val="000000"/>
                </a:solidFill>
                <a:latin typeface="+mn-lt"/>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9"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What Git reset hard does is essentially 3 things: it rolls the repository back to the specified commit</a:t>
            </a:r>
            <a:endParaRPr/>
          </a:p>
          <a:p>
            <a:pPr>
              <a:lnSpc>
                <a:spcPct val="100000"/>
              </a:lnSpc>
            </a:pPr>
            <a:r>
              <a:rPr lang="en-SG"/>
              <a:t>*CLICK*</a:t>
            </a:r>
            <a:endParaRPr/>
          </a:p>
          <a:p>
            <a:pPr>
              <a:lnSpc>
                <a:spcPct val="100000"/>
              </a:lnSpc>
            </a:pPr>
            <a:r>
              <a:rPr lang="en-SG"/>
              <a:t>Brings that state into the staging area</a:t>
            </a:r>
            <a:endParaRPr/>
          </a:p>
          <a:p>
            <a:pPr>
              <a:lnSpc>
                <a:spcPct val="100000"/>
              </a:lnSpc>
            </a:pPr>
            <a:r>
              <a:rPr lang="en-SG"/>
              <a:t>*CLICK*</a:t>
            </a:r>
            <a:endParaRPr/>
          </a:p>
          <a:p>
            <a:pPr>
              <a:lnSpc>
                <a:spcPct val="100000"/>
              </a:lnSpc>
            </a:pPr>
            <a:r>
              <a:rPr lang="en-SG"/>
              <a:t>And brings that into the working directory. What you have now in your working directory is what the specified commit reflects. This means that all changes from the specified commit till now is lost, except for untracked files, those aren’t touched at all.</a:t>
            </a:r>
            <a:endParaRPr/>
          </a:p>
          <a:p>
            <a:pPr>
              <a:lnSpc>
                <a:spcPct val="100000"/>
              </a:lnSpc>
            </a:pPr>
            <a:r>
              <a:rPr lang="en-SG"/>
              <a:t>*CLICK NEXT SLIDE*</a:t>
            </a:r>
            <a:endParaRPr/>
          </a:p>
          <a:p>
            <a:pPr>
              <a:lnSpc>
                <a:spcPct val="100000"/>
              </a:lnSpc>
            </a:pPr>
            <a:endParaRPr/>
          </a:p>
        </p:txBody>
      </p:sp>
      <p:sp>
        <p:nvSpPr>
          <p:cNvPr id="810" name="TextShape 2"/>
          <p:cNvSpPr txBox="1"/>
          <p:nvPr/>
        </p:nvSpPr>
        <p:spPr>
          <a:xfrm>
            <a:off x="0" y="0"/>
            <a:ext cx="-11796840" cy="-11796840"/>
          </a:xfrm>
          <a:prstGeom prst="rect">
            <a:avLst/>
          </a:prstGeom>
        </p:spPr>
        <p:txBody>
          <a:bodyPr bIns="45000" lIns="90000" rIns="90000" tIns="45000"/>
          <a:p>
            <a:pPr algn="r">
              <a:lnSpc>
                <a:spcPct val="100000"/>
              </a:lnSpc>
            </a:pPr>
            <a:fld id="{01714101-91E1-4111-A1E1-01F1C1519141}" type="slidenum">
              <a:rPr lang="en-SG">
                <a:solidFill>
                  <a:srgbClr val="000000"/>
                </a:solidFill>
                <a:latin typeface="+mn-lt"/>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1" name="PlaceHolder 1"/>
          <p:cNvSpPr>
            <a:spLocks noGrp="1"/>
          </p:cNvSpPr>
          <p:nvPr>
            <p:ph type="body"/>
          </p:nvPr>
        </p:nvSpPr>
        <p:spPr>
          <a:xfrm>
            <a:off x="685800" y="4400640"/>
            <a:ext cx="5483880" cy="3597840"/>
          </a:xfrm>
          <a:prstGeom prst="rect">
            <a:avLst/>
          </a:prstGeom>
        </p:spPr>
        <p:txBody>
          <a:bodyPr bIns="0" lIns="0" rIns="0" tIns="0"/>
          <a:p>
            <a:pPr>
              <a:lnSpc>
                <a:spcPct val="100000"/>
              </a:lnSpc>
              <a:buFont typeface="Arial"/>
              <a:buChar char="•"/>
            </a:pPr>
            <a:r>
              <a:rPr lang="en-SG"/>
              <a:t>Just for your info, here are all the modes compared</a:t>
            </a:r>
            <a:endParaRPr/>
          </a:p>
          <a:p>
            <a:pPr lvl="1">
              <a:lnSpc>
                <a:spcPct val="100000"/>
              </a:lnSpc>
              <a:buFont typeface="Arial"/>
              <a:buChar char="•"/>
            </a:pPr>
            <a:r>
              <a:rPr lang="en-SG"/>
              <a:t>Again, not covering soft and mixed</a:t>
            </a:r>
            <a:endParaRPr/>
          </a:p>
          <a:p>
            <a:pPr>
              <a:lnSpc>
                <a:spcPct val="100000"/>
              </a:lnSpc>
              <a:buFont typeface="Arial"/>
              <a:buChar char="•"/>
            </a:pPr>
            <a:r>
              <a:rPr lang="en-SG"/>
              <a:t>Questions again?</a:t>
            </a:r>
            <a:endParaRPr/>
          </a:p>
          <a:p>
            <a:pPr>
              <a:lnSpc>
                <a:spcPct val="100000"/>
              </a:lnSpc>
              <a:buFont typeface="Arial"/>
              <a:buChar char="•"/>
            </a:pPr>
            <a:r>
              <a:rPr b="1" lang="en-SG"/>
              <a:t>&lt;CLOSE SLIDES&gt;</a:t>
            </a:r>
            <a:endParaRPr/>
          </a:p>
          <a:p>
            <a:pPr>
              <a:lnSpc>
                <a:spcPct val="100000"/>
              </a:lnSpc>
            </a:pPr>
            <a:endParaRPr/>
          </a:p>
          <a:p>
            <a:pPr>
              <a:lnSpc>
                <a:spcPct val="100000"/>
              </a:lnSpc>
            </a:pPr>
            <a:r>
              <a:rPr lang="en-SG"/>
              <a:t>This is actually what all the different modes do. Again, we won’t be covering soft and mixed today.</a:t>
            </a:r>
            <a:r>
              <a:rPr b="1" lang="en-SG"/>
              <a:t>&lt;CLICK&gt;</a:t>
            </a:r>
            <a:endParaRPr/>
          </a:p>
          <a:p>
            <a:pPr>
              <a:lnSpc>
                <a:spcPct val="100000"/>
              </a:lnSpc>
            </a:pPr>
            <a:endParaRPr/>
          </a:p>
          <a:p>
            <a:pPr>
              <a:lnSpc>
                <a:spcPct val="100000"/>
              </a:lnSpc>
            </a:pPr>
            <a:r>
              <a:rPr lang="en-SG"/>
              <a:t>Does anyone have any questions at this point?</a:t>
            </a:r>
            <a:endParaRPr/>
          </a:p>
          <a:p>
            <a:pPr>
              <a:lnSpc>
                <a:spcPct val="100000"/>
              </a:lnSpc>
            </a:pPr>
            <a:endParaRPr/>
          </a:p>
          <a:p>
            <a:pPr>
              <a:lnSpc>
                <a:spcPct val="100000"/>
              </a:lnSpc>
            </a:pPr>
            <a:r>
              <a:rPr lang="en-SG"/>
              <a:t>Let’s actually try using it now.</a:t>
            </a:r>
            <a:endParaRPr/>
          </a:p>
          <a:p>
            <a:pPr>
              <a:lnSpc>
                <a:spcPct val="100000"/>
              </a:lnSpc>
            </a:pPr>
            <a:endParaRPr/>
          </a:p>
          <a:p>
            <a:pPr>
              <a:lnSpc>
                <a:spcPct val="100000"/>
              </a:lnSpc>
            </a:pPr>
            <a:r>
              <a:rPr b="1" i="1" lang="en-SG"/>
              <a:t>&lt;</a:t>
            </a:r>
            <a:r>
              <a:rPr b="1" lang="en-SG"/>
              <a:t>CLOSE SLIDES&gt;</a:t>
            </a:r>
            <a:endParaRPr/>
          </a:p>
        </p:txBody>
      </p:sp>
      <p:sp>
        <p:nvSpPr>
          <p:cNvPr id="812" name="CustomShape 2"/>
          <p:cNvSpPr/>
          <p:nvPr/>
        </p:nvSpPr>
        <p:spPr>
          <a:xfrm>
            <a:off x="3884760" y="8685360"/>
            <a:ext cx="2969280" cy="456120"/>
          </a:xfrm>
          <a:prstGeom prst="rect">
            <a:avLst/>
          </a:prstGeom>
        </p:spPr>
        <p:txBody>
          <a:bodyPr anchor="b" bIns="45000" lIns="90000" rIns="90000" tIns="45000"/>
          <a:p>
            <a:pPr algn="r">
              <a:lnSpc>
                <a:spcPct val="100000"/>
              </a:lnSpc>
            </a:pPr>
            <a:fld id="{A101A131-31A1-41B1-9111-C1C1C1210151}" type="slidenum">
              <a:rPr lang="en-SG" sz="1200">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3"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sz="1200">
                <a:solidFill>
                  <a:srgbClr val="000000"/>
                </a:solidFill>
                <a:latin typeface="+mn-lt"/>
                <a:ea typeface="+mn-ea"/>
              </a:rPr>
              <a:t>Git was created with the purpose of managing code, but there will be no code today. Git handles plain text equally well – besides, code is just text anyway! This way, we will not have to bother with bugs and spend hours finding the missing semicolon. So let’s trash this code away!</a:t>
            </a:r>
            <a:endParaRPr/>
          </a:p>
          <a:p>
            <a:pPr>
              <a:lnSpc>
                <a:spcPct val="100000"/>
              </a:lnSpc>
            </a:pPr>
            <a:r>
              <a:rPr lang="en-SG" sz="1200">
                <a:solidFill>
                  <a:srgbClr val="000000"/>
                </a:solidFill>
                <a:latin typeface="+mn-lt"/>
                <a:ea typeface="+mn-ea"/>
              </a:rPr>
              <a:t>*CLICK NEXT SLIDE*</a:t>
            </a:r>
            <a:endParaRPr/>
          </a:p>
        </p:txBody>
      </p:sp>
      <p:sp>
        <p:nvSpPr>
          <p:cNvPr id="744" name="TextShape 2"/>
          <p:cNvSpPr txBox="1"/>
          <p:nvPr/>
        </p:nvSpPr>
        <p:spPr>
          <a:xfrm>
            <a:off x="0" y="0"/>
            <a:ext cx="-11796840" cy="-11796840"/>
          </a:xfrm>
          <a:prstGeom prst="rect">
            <a:avLst/>
          </a:prstGeom>
        </p:spPr>
        <p:txBody>
          <a:bodyPr bIns="45000" lIns="90000" rIns="90000" tIns="45000"/>
          <a:p>
            <a:pPr algn="r">
              <a:lnSpc>
                <a:spcPct val="100000"/>
              </a:lnSpc>
            </a:pPr>
            <a:fld id="{A121A101-F151-4141-9191-D1C1F1E161D1}" type="slidenum">
              <a:rPr lang="en-SG">
                <a:solidFill>
                  <a:srgbClr val="000000"/>
                </a:solidFill>
                <a:latin typeface="+mn-lt"/>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3"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We just tried travelling through time, and learned that it can be pretty dangerous. We have been working alone for the most of this workshop, but things get more fun when we actually work with other people. So let’s take a break and when we get back we will discuss about collaboration.</a:t>
            </a:r>
            <a:endParaRPr/>
          </a:p>
          <a:p>
            <a:pPr>
              <a:lnSpc>
                <a:spcPct val="100000"/>
              </a:lnSpc>
            </a:pPr>
            <a:r>
              <a:rPr lang="en-SG"/>
              <a:t>*CLICK NEXT SLIDE*</a:t>
            </a:r>
            <a:endParaRPr/>
          </a:p>
        </p:txBody>
      </p:sp>
      <p:sp>
        <p:nvSpPr>
          <p:cNvPr id="814" name="TextShape 2"/>
          <p:cNvSpPr txBox="1"/>
          <p:nvPr/>
        </p:nvSpPr>
        <p:spPr>
          <a:xfrm>
            <a:off x="0" y="0"/>
            <a:ext cx="-11796840" cy="-11796840"/>
          </a:xfrm>
          <a:prstGeom prst="rect">
            <a:avLst/>
          </a:prstGeom>
        </p:spPr>
        <p:txBody>
          <a:bodyPr bIns="45000" lIns="90000" rIns="90000" tIns="45000"/>
          <a:p>
            <a:pPr algn="r">
              <a:lnSpc>
                <a:spcPct val="100000"/>
              </a:lnSpc>
            </a:pPr>
            <a:fld id="{4101A131-2141-4121-B171-D1F1B111A161}" type="slidenum">
              <a:rPr lang="en-SG">
                <a:solidFill>
                  <a:srgbClr val="000000"/>
                </a:solidFill>
                <a:latin typeface="+mn-lt"/>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5"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This is the final main idea we are talking about today. We will be looking at how Git works in teams. This is just a pretty quick introduction, you would probably want to explore more on your own.</a:t>
            </a:r>
            <a:endParaRPr/>
          </a:p>
          <a:p>
            <a:pPr>
              <a:lnSpc>
                <a:spcPct val="100000"/>
              </a:lnSpc>
            </a:pPr>
            <a:r>
              <a:rPr lang="en-SG"/>
              <a:t>*CLICK NEXT SLIDE*</a:t>
            </a:r>
            <a:endParaRPr/>
          </a:p>
        </p:txBody>
      </p:sp>
      <p:sp>
        <p:nvSpPr>
          <p:cNvPr id="816" name="TextShape 2"/>
          <p:cNvSpPr txBox="1"/>
          <p:nvPr/>
        </p:nvSpPr>
        <p:spPr>
          <a:xfrm>
            <a:off x="0" y="0"/>
            <a:ext cx="-11796840" cy="-11796840"/>
          </a:xfrm>
          <a:prstGeom prst="rect">
            <a:avLst/>
          </a:prstGeom>
        </p:spPr>
        <p:txBody>
          <a:bodyPr bIns="45000" lIns="90000" rIns="90000" tIns="45000"/>
          <a:p>
            <a:pPr algn="r">
              <a:lnSpc>
                <a:spcPct val="100000"/>
              </a:lnSpc>
            </a:pPr>
            <a:fld id="{81C171D1-D131-4161-B151-21511171F171}" type="slidenum">
              <a:rPr lang="en-SG">
                <a:solidFill>
                  <a:srgbClr val="000000"/>
                </a:solidFill>
                <a:latin typeface="+mn-lt"/>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7" name="PlaceHolder 1"/>
          <p:cNvSpPr>
            <a:spLocks noGrp="1"/>
          </p:cNvSpPr>
          <p:nvPr>
            <p:ph type="body"/>
          </p:nvPr>
        </p:nvSpPr>
        <p:spPr>
          <a:xfrm>
            <a:off x="685800" y="4400640"/>
            <a:ext cx="5483880" cy="3597840"/>
          </a:xfrm>
          <a:prstGeom prst="rect">
            <a:avLst/>
          </a:prstGeom>
        </p:spPr>
        <p:txBody>
          <a:bodyPr bIns="0" lIns="0" rIns="0" tIns="0"/>
          <a:p>
            <a:pPr>
              <a:lnSpc>
                <a:spcPct val="100000"/>
              </a:lnSpc>
            </a:pPr>
            <a:r>
              <a:rPr lang="en-SG"/>
              <a:t>So far the situation has been like this: you and a repository on your computer, we call this</a:t>
            </a:r>
            <a:endParaRPr/>
          </a:p>
          <a:p>
            <a:pPr>
              <a:lnSpc>
                <a:spcPct val="100000"/>
              </a:lnSpc>
            </a:pPr>
            <a:r>
              <a:rPr lang="en-SG"/>
              <a:t>*CLICK*</a:t>
            </a:r>
            <a:endParaRPr/>
          </a:p>
          <a:p>
            <a:pPr>
              <a:lnSpc>
                <a:spcPct val="100000"/>
              </a:lnSpc>
            </a:pPr>
            <a:r>
              <a:rPr lang="en-SG"/>
              <a:t>a local repository. When you are working in a team</a:t>
            </a:r>
            <a:endParaRPr/>
          </a:p>
          <a:p>
            <a:pPr>
              <a:lnSpc>
                <a:spcPct val="100000"/>
              </a:lnSpc>
            </a:pPr>
            <a:r>
              <a:rPr lang="en-SG"/>
              <a:t>*CLICK NEXT SLIDE*</a:t>
            </a:r>
            <a:endParaRPr/>
          </a:p>
        </p:txBody>
      </p:sp>
      <p:sp>
        <p:nvSpPr>
          <p:cNvPr id="818" name="CustomShape 2"/>
          <p:cNvSpPr/>
          <p:nvPr/>
        </p:nvSpPr>
        <p:spPr>
          <a:xfrm>
            <a:off x="3884760" y="8685360"/>
            <a:ext cx="2969280" cy="456120"/>
          </a:xfrm>
          <a:prstGeom prst="rect">
            <a:avLst/>
          </a:prstGeom>
        </p:spPr>
        <p:txBody>
          <a:bodyPr anchor="b" bIns="45000" lIns="90000" rIns="90000" tIns="45000"/>
          <a:p>
            <a:pPr algn="r">
              <a:lnSpc>
                <a:spcPct val="100000"/>
              </a:lnSpc>
            </a:pPr>
            <a:fld id="{A1B151E1-B171-4161-B131-B1E151215181}" type="slidenum">
              <a:rPr lang="en-SG" sz="1200">
                <a:solidFill>
                  <a:srgbClr val="000000"/>
                </a:solidFill>
                <a:latin typeface="+mn-lt"/>
                <a:ea typeface="+mn-ea"/>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9" name="PlaceHolder 1"/>
          <p:cNvSpPr>
            <a:spLocks noGrp="1"/>
          </p:cNvSpPr>
          <p:nvPr>
            <p:ph type="body"/>
          </p:nvPr>
        </p:nvSpPr>
        <p:spPr>
          <a:xfrm>
            <a:off x="685800" y="4400640"/>
            <a:ext cx="5483880" cy="3597840"/>
          </a:xfrm>
          <a:prstGeom prst="rect">
            <a:avLst/>
          </a:prstGeom>
        </p:spPr>
        <p:txBody>
          <a:bodyPr bIns="0" lIns="0" rIns="0" tIns="0"/>
          <a:p>
            <a:pPr>
              <a:lnSpc>
                <a:spcPct val="100000"/>
              </a:lnSpc>
            </a:pPr>
            <a:r>
              <a:rPr lang="en-SG"/>
              <a:t>So far the situation has been like this: you and a repository on your computer, we call this</a:t>
            </a:r>
            <a:endParaRPr/>
          </a:p>
          <a:p>
            <a:pPr>
              <a:lnSpc>
                <a:spcPct val="100000"/>
              </a:lnSpc>
            </a:pPr>
            <a:r>
              <a:rPr lang="en-SG"/>
              <a:t>*CLICK*</a:t>
            </a:r>
            <a:endParaRPr/>
          </a:p>
          <a:p>
            <a:pPr>
              <a:lnSpc>
                <a:spcPct val="100000"/>
              </a:lnSpc>
            </a:pPr>
            <a:r>
              <a:rPr lang="en-SG"/>
              <a:t>a local repository. When you are working in a team</a:t>
            </a:r>
            <a:endParaRPr/>
          </a:p>
          <a:p>
            <a:pPr>
              <a:lnSpc>
                <a:spcPct val="100000"/>
              </a:lnSpc>
            </a:pPr>
            <a:r>
              <a:rPr lang="en-SG"/>
              <a:t>*CLICK NEXT SLIDE*</a:t>
            </a:r>
            <a:endParaRPr/>
          </a:p>
        </p:txBody>
      </p:sp>
      <p:sp>
        <p:nvSpPr>
          <p:cNvPr id="820" name="CustomShape 2"/>
          <p:cNvSpPr/>
          <p:nvPr/>
        </p:nvSpPr>
        <p:spPr>
          <a:xfrm>
            <a:off x="3884760" y="8685360"/>
            <a:ext cx="2969280" cy="456120"/>
          </a:xfrm>
          <a:prstGeom prst="rect">
            <a:avLst/>
          </a:prstGeom>
        </p:spPr>
        <p:txBody>
          <a:bodyPr anchor="b" bIns="45000" lIns="90000" rIns="90000" tIns="45000"/>
          <a:p>
            <a:pPr algn="r">
              <a:lnSpc>
                <a:spcPct val="100000"/>
              </a:lnSpc>
            </a:pPr>
            <a:fld id="{3141D1B1-A151-41A1-B141-714161D1E191}" type="slidenum">
              <a:rPr lang="en-SG" sz="1200">
                <a:solidFill>
                  <a:srgbClr val="000000"/>
                </a:solidFill>
                <a:latin typeface="+mn-lt"/>
                <a:ea typeface="+mn-ea"/>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1" name="PlaceHolder 1"/>
          <p:cNvSpPr>
            <a:spLocks noGrp="1"/>
          </p:cNvSpPr>
          <p:nvPr>
            <p:ph type="body"/>
          </p:nvPr>
        </p:nvSpPr>
        <p:spPr>
          <a:xfrm>
            <a:off x="685800" y="4400640"/>
            <a:ext cx="5483880" cy="3597840"/>
          </a:xfrm>
          <a:prstGeom prst="rect">
            <a:avLst/>
          </a:prstGeom>
        </p:spPr>
        <p:txBody>
          <a:bodyPr bIns="0" lIns="0" rIns="0" tIns="0"/>
          <a:p>
            <a:pPr>
              <a:lnSpc>
                <a:spcPct val="100000"/>
              </a:lnSpc>
            </a:pPr>
            <a:r>
              <a:rPr lang="en-SG"/>
              <a:t>Each of you have your own local repository, and somewhere out there,</a:t>
            </a:r>
            <a:endParaRPr/>
          </a:p>
          <a:p>
            <a:pPr>
              <a:lnSpc>
                <a:spcPct val="100000"/>
              </a:lnSpc>
            </a:pPr>
            <a:r>
              <a:rPr lang="en-SG"/>
              <a:t>*CLICK*</a:t>
            </a:r>
            <a:endParaRPr/>
          </a:p>
          <a:p>
            <a:pPr>
              <a:lnSpc>
                <a:spcPct val="100000"/>
              </a:lnSpc>
            </a:pPr>
            <a:r>
              <a:rPr lang="en-SG"/>
              <a:t>you have a remote repository you sync with. To use Git with others, you need to find a host for this remote repository. More on that later.</a:t>
            </a:r>
            <a:endParaRPr/>
          </a:p>
          <a:p>
            <a:pPr>
              <a:lnSpc>
                <a:spcPct val="100000"/>
              </a:lnSpc>
            </a:pPr>
            <a:r>
              <a:rPr lang="en-SG"/>
              <a:t>*CLICK NEXT SLIDE*</a:t>
            </a:r>
            <a:endParaRPr/>
          </a:p>
        </p:txBody>
      </p:sp>
      <p:sp>
        <p:nvSpPr>
          <p:cNvPr id="822" name="CustomShape 2"/>
          <p:cNvSpPr/>
          <p:nvPr/>
        </p:nvSpPr>
        <p:spPr>
          <a:xfrm>
            <a:off x="3884760" y="8685360"/>
            <a:ext cx="2969280" cy="456120"/>
          </a:xfrm>
          <a:prstGeom prst="rect">
            <a:avLst/>
          </a:prstGeom>
        </p:spPr>
        <p:txBody>
          <a:bodyPr anchor="b" bIns="45000" lIns="90000" rIns="90000" tIns="45000"/>
          <a:p>
            <a:pPr algn="r">
              <a:lnSpc>
                <a:spcPct val="100000"/>
              </a:lnSpc>
            </a:pPr>
            <a:fld id="{517161D1-1121-41F1-B191-514181A1C131}" type="slidenum">
              <a:rPr lang="en-SG" sz="1200">
                <a:solidFill>
                  <a:srgbClr val="000000"/>
                </a:solidFill>
                <a:latin typeface="+mn-lt"/>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3"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Let us examine our workflow again. This workflow is for when you are working alone. You initialize a repository, make changes, stage them and commit. It’s kind of lonely, here’s what happens when you throw more people into the workflow.</a:t>
            </a:r>
            <a:endParaRPr/>
          </a:p>
          <a:p>
            <a:pPr>
              <a:lnSpc>
                <a:spcPct val="100000"/>
              </a:lnSpc>
            </a:pPr>
            <a:r>
              <a:rPr lang="en-SG"/>
              <a:t>*CLICK NEXT SLIDE*</a:t>
            </a:r>
            <a:endParaRPr/>
          </a:p>
        </p:txBody>
      </p:sp>
      <p:sp>
        <p:nvSpPr>
          <p:cNvPr id="824" name="TextShape 2"/>
          <p:cNvSpPr txBox="1"/>
          <p:nvPr/>
        </p:nvSpPr>
        <p:spPr>
          <a:xfrm>
            <a:off x="0" y="0"/>
            <a:ext cx="-11796840" cy="-11796840"/>
          </a:xfrm>
          <a:prstGeom prst="rect">
            <a:avLst/>
          </a:prstGeom>
        </p:spPr>
        <p:txBody>
          <a:bodyPr bIns="45000" lIns="90000" rIns="90000" tIns="45000"/>
          <a:p>
            <a:pPr algn="r">
              <a:lnSpc>
                <a:spcPct val="100000"/>
              </a:lnSpc>
            </a:pPr>
            <a:fld id="{F1614181-E151-4141-A1C1-11F13191E181}" type="slidenum">
              <a:rPr lang="en-SG">
                <a:solidFill>
                  <a:srgbClr val="000000"/>
                </a:solidFill>
                <a:latin typeface="+mn-lt"/>
                <a:ea typeface="+mn-ea"/>
              </a:rPr>
              <a:t>&lt;number&gt;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5"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826" name="TextShape 2"/>
          <p:cNvSpPr txBox="1"/>
          <p:nvPr/>
        </p:nvSpPr>
        <p:spPr>
          <a:xfrm>
            <a:off x="0" y="0"/>
            <a:ext cx="-11796840" cy="-11796840"/>
          </a:xfrm>
          <a:prstGeom prst="rect">
            <a:avLst/>
          </a:prstGeom>
        </p:spPr>
        <p:txBody>
          <a:bodyPr bIns="45000" lIns="90000" rIns="90000" tIns="45000"/>
          <a:p>
            <a:pPr algn="r">
              <a:lnSpc>
                <a:spcPct val="100000"/>
              </a:lnSpc>
            </a:pPr>
            <a:fld id="{F1F181D1-9111-4100-A111-615151F1F141}" type="slidenum">
              <a:rPr lang="en-SG">
                <a:solidFill>
                  <a:srgbClr val="000000"/>
                </a:solidFill>
                <a:latin typeface="+mn-lt"/>
                <a:ea typeface="+mn-ea"/>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7"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SG"/>
              <a:t>First you have a new thing, the cloud, the remote repository we mentioned just now!</a:t>
            </a:r>
            <a:endParaRPr/>
          </a:p>
          <a:p>
            <a:pPr>
              <a:lnSpc>
                <a:spcPct val="100000"/>
              </a:lnSpc>
            </a:pPr>
            <a:r>
              <a:rPr lang="en-SG"/>
              <a:t>*CLICK*</a:t>
            </a:r>
            <a:endParaRPr/>
          </a:p>
          <a:p>
            <a:pPr>
              <a:lnSpc>
                <a:spcPct val="100000"/>
              </a:lnSpc>
            </a:pPr>
            <a:r>
              <a:rPr lang="en-SG"/>
              <a:t>Oops wrong cloud!</a:t>
            </a:r>
            <a:endParaRPr/>
          </a:p>
          <a:p>
            <a:pPr>
              <a:lnSpc>
                <a:spcPct val="100000"/>
              </a:lnSpc>
            </a:pPr>
            <a:r>
              <a:rPr lang="en-SG"/>
              <a:t>*CLICK*</a:t>
            </a:r>
            <a:endParaRPr/>
          </a:p>
          <a:p>
            <a:pPr>
              <a:lnSpc>
                <a:spcPct val="100000"/>
              </a:lnSpc>
            </a:pPr>
            <a:r>
              <a:rPr lang="en-SG"/>
              <a:t>You can</a:t>
            </a:r>
            <a:endParaRPr/>
          </a:p>
          <a:p>
            <a:pPr>
              <a:lnSpc>
                <a:spcPct val="100000"/>
              </a:lnSpc>
            </a:pPr>
            <a:r>
              <a:rPr lang="en-SG"/>
              <a:t>*CLICK*</a:t>
            </a:r>
            <a:endParaRPr/>
          </a:p>
          <a:p>
            <a:pPr>
              <a:lnSpc>
                <a:spcPct val="100000"/>
              </a:lnSpc>
            </a:pPr>
            <a:r>
              <a:rPr lang="en-SG"/>
              <a:t>clone projects from it, basically make a copy of the project on your computer.</a:t>
            </a:r>
            <a:endParaRPr/>
          </a:p>
          <a:p>
            <a:pPr>
              <a:lnSpc>
                <a:spcPct val="100000"/>
              </a:lnSpc>
            </a:pPr>
            <a:r>
              <a:rPr lang="en-SG"/>
              <a:t>*CLICK*</a:t>
            </a:r>
            <a:endParaRPr/>
          </a:p>
          <a:p>
            <a:pPr>
              <a:lnSpc>
                <a:spcPct val="100000"/>
              </a:lnSpc>
            </a:pPr>
            <a:r>
              <a:rPr lang="en-SG"/>
              <a:t>Pull in changes that aren’t on your local repository.</a:t>
            </a:r>
            <a:endParaRPr/>
          </a:p>
          <a:p>
            <a:pPr>
              <a:lnSpc>
                <a:spcPct val="100000"/>
              </a:lnSpc>
            </a:pPr>
            <a:r>
              <a:rPr lang="en-SG"/>
              <a:t>*CLICK*</a:t>
            </a:r>
            <a:endParaRPr/>
          </a:p>
          <a:p>
            <a:pPr>
              <a:lnSpc>
                <a:spcPct val="100000"/>
              </a:lnSpc>
            </a:pPr>
            <a:r>
              <a:rPr lang="en-SG"/>
              <a:t>Push changes from your local repository to the remote repository. These are independent of your local workflow. You can choose to do those steps at anytime. Let’s take a look at a popular host for remote repositories, GitHub.</a:t>
            </a:r>
            <a:endParaRPr/>
          </a:p>
          <a:p>
            <a:pPr>
              <a:lnSpc>
                <a:spcPct val="100000"/>
              </a:lnSpc>
            </a:pPr>
            <a:r>
              <a:rPr lang="en-SG"/>
              <a:t>*CLOSE SLIDES*</a:t>
            </a:r>
            <a:endParaRPr/>
          </a:p>
          <a:p>
            <a:pPr>
              <a:lnSpc>
                <a:spcPct val="100000"/>
              </a:lnSpc>
            </a:pPr>
            <a:r>
              <a:rPr lang="en-SG"/>
              <a:t>*CLICK SLIDE ADVANCE*</a:t>
            </a:r>
            <a:endParaRPr/>
          </a:p>
        </p:txBody>
      </p:sp>
      <p:sp>
        <p:nvSpPr>
          <p:cNvPr id="828" name="TextShape 2"/>
          <p:cNvSpPr txBox="1"/>
          <p:nvPr/>
        </p:nvSpPr>
        <p:spPr>
          <a:xfrm>
            <a:off x="0" y="0"/>
            <a:ext cx="-11796840" cy="-11796840"/>
          </a:xfrm>
          <a:prstGeom prst="rect">
            <a:avLst/>
          </a:prstGeom>
        </p:spPr>
        <p:txBody>
          <a:bodyPr bIns="45000" lIns="90000" rIns="90000" tIns="45000"/>
          <a:p>
            <a:pPr algn="r">
              <a:lnSpc>
                <a:spcPct val="100000"/>
              </a:lnSpc>
            </a:pPr>
            <a:fld id="{61B1B1A1-A111-4121-8131-0181B1E18141}" type="slidenum">
              <a:rPr lang="en-SG">
                <a:solidFill>
                  <a:srgbClr val="000000"/>
                </a:solidFill>
                <a:latin typeface="+mn-lt"/>
                <a:ea typeface="+mn-ea"/>
              </a:rPr>
              <a:t>&lt;number&gt;</a:t>
            </a:fld>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9" name="PlaceHolder 1"/>
          <p:cNvSpPr>
            <a:spLocks noGrp="1"/>
          </p:cNvSpPr>
          <p:nvPr>
            <p:ph type="body"/>
          </p:nvPr>
        </p:nvSpPr>
        <p:spPr>
          <a:xfrm>
            <a:off x="0" y="0"/>
            <a:ext cx="-11796840" cy="-11796840"/>
          </a:xfrm>
          <a:prstGeom prst="rect">
            <a:avLst/>
          </a:prstGeom>
        </p:spPr>
        <p:txBody>
          <a:bodyPr bIns="45000" lIns="90000" rIns="90000" tIns="45000"/>
          <a:p>
            <a:r>
              <a:rPr lang="en-SG"/>
              <a:t>We aren’t going to delve into Git in teams because you don’t need it now. You should pick it up as you require it. It isn’t difficult because you already know the basics of Git.</a:t>
            </a:r>
            <a:endParaRPr/>
          </a:p>
          <a:p>
            <a:r>
              <a:rPr lang="en-SG"/>
              <a:t>*CLICK NEXT SLIDE*</a:t>
            </a:r>
            <a:endParaRPr/>
          </a:p>
        </p:txBody>
      </p:sp>
      <p:sp>
        <p:nvSpPr>
          <p:cNvPr id="830" name="TextShape 2"/>
          <p:cNvSpPr txBox="1"/>
          <p:nvPr/>
        </p:nvSpPr>
        <p:spPr>
          <a:xfrm>
            <a:off x="0" y="0"/>
            <a:ext cx="-11796840" cy="-11796840"/>
          </a:xfrm>
          <a:prstGeom prst="rect">
            <a:avLst/>
          </a:prstGeom>
        </p:spPr>
        <p:txBody>
          <a:bodyPr bIns="45000" lIns="90000" rIns="90000" tIns="45000"/>
          <a:p>
            <a:pPr algn="r">
              <a:lnSpc>
                <a:spcPct val="100000"/>
              </a:lnSpc>
            </a:pPr>
            <a:fld id="{F1B12111-3111-4111-9191-41D1E131A1E1}" type="slidenum">
              <a:rPr lang="en-SG">
                <a:solidFill>
                  <a:srgbClr val="000000"/>
                </a:solidFill>
                <a:latin typeface="+mn-lt"/>
                <a:ea typeface="+mn-ea"/>
              </a:rPr>
              <a:t>&lt;number&gt;</a:t>
            </a:fld>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1" name="PlaceHolder 1"/>
          <p:cNvSpPr>
            <a:spLocks noGrp="1"/>
          </p:cNvSpPr>
          <p:nvPr>
            <p:ph type="body"/>
          </p:nvPr>
        </p:nvSpPr>
        <p:spPr>
          <a:xfrm>
            <a:off x="0" y="0"/>
            <a:ext cx="-11796840" cy="-11796840"/>
          </a:xfrm>
          <a:prstGeom prst="rect">
            <a:avLst/>
          </a:prstGeom>
        </p:spPr>
        <p:txBody>
          <a:bodyPr bIns="45000" lIns="90000" rIns="90000" tIns="45000"/>
          <a:p>
            <a:r>
              <a:rPr lang="en-SG"/>
              <a:t>So today we covered 4 main ideas, backups, multiverse, time travel, and collaboration. It’s quite a lot of content, and you probably can’t remember all of it. The most important thing is to practise; keep using Git on all your projects and soon you will be able to master it. That’s the end of this workshop, thank you for coming down today. Don’t forget we have a workshop on Express, a JavaScript web framework, next week, so do sign up for that if you are interested in learning how to build a web application!</a:t>
            </a:r>
            <a:endParaRPr/>
          </a:p>
        </p:txBody>
      </p:sp>
      <p:sp>
        <p:nvSpPr>
          <p:cNvPr id="832" name="TextShape 2"/>
          <p:cNvSpPr txBox="1"/>
          <p:nvPr/>
        </p:nvSpPr>
        <p:spPr>
          <a:xfrm>
            <a:off x="0" y="0"/>
            <a:ext cx="-11796840" cy="-11796840"/>
          </a:xfrm>
          <a:prstGeom prst="rect">
            <a:avLst/>
          </a:prstGeom>
        </p:spPr>
        <p:txBody>
          <a:bodyPr bIns="45000" lIns="90000" rIns="90000" tIns="45000"/>
          <a:p>
            <a:pPr algn="r">
              <a:lnSpc>
                <a:spcPct val="100000"/>
              </a:lnSpc>
            </a:pPr>
            <a:fld id="{C1710161-E1F1-4131-A181-11617191E171}" type="slidenum">
              <a:rPr lang="en-SG">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5" name="PlaceHolder 1"/>
          <p:cNvSpPr>
            <a:spLocks noGrp="1"/>
          </p:cNvSpPr>
          <p:nvPr>
            <p:ph type="body"/>
          </p:nvPr>
        </p:nvSpPr>
        <p:spPr>
          <a:xfrm>
            <a:off x="0" y="0"/>
            <a:ext cx="-11796840" cy="-11796840"/>
          </a:xfrm>
          <a:prstGeom prst="rect">
            <a:avLst/>
          </a:prstGeom>
        </p:spPr>
        <p:txBody>
          <a:bodyPr bIns="45000" lIns="90000" rIns="90000" tIns="45000"/>
          <a:p>
            <a:r>
              <a:rPr lang="en-SG"/>
              <a:t>This is git’s homepage.</a:t>
            </a:r>
            <a:endParaRPr/>
          </a:p>
          <a:p>
            <a:r>
              <a:rPr lang="en-SG"/>
              <a:t>*CLICK NEXT SLIDE*</a:t>
            </a:r>
            <a:endParaRPr/>
          </a:p>
        </p:txBody>
      </p:sp>
      <p:sp>
        <p:nvSpPr>
          <p:cNvPr id="746" name="TextShape 2"/>
          <p:cNvSpPr txBox="1"/>
          <p:nvPr/>
        </p:nvSpPr>
        <p:spPr>
          <a:xfrm>
            <a:off x="0" y="0"/>
            <a:ext cx="-11796840" cy="-11796840"/>
          </a:xfrm>
          <a:prstGeom prst="rect">
            <a:avLst/>
          </a:prstGeom>
        </p:spPr>
        <p:txBody>
          <a:bodyPr bIns="45000" lIns="90000" rIns="90000" tIns="45000"/>
          <a:p>
            <a:pPr algn="r">
              <a:lnSpc>
                <a:spcPct val="100000"/>
              </a:lnSpc>
            </a:pPr>
            <a:fld id="{B11141D1-0161-4181-B131-41A10111B101}" type="slidenum">
              <a:rPr lang="en-SG">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7" name="PlaceHolder 1"/>
          <p:cNvSpPr>
            <a:spLocks noGrp="1"/>
          </p:cNvSpPr>
          <p:nvPr>
            <p:ph type="body"/>
          </p:nvPr>
        </p:nvSpPr>
        <p:spPr>
          <a:xfrm>
            <a:off x="685800" y="4400640"/>
            <a:ext cx="5483880" cy="3597840"/>
          </a:xfrm>
          <a:prstGeom prst="rect">
            <a:avLst/>
          </a:prstGeom>
        </p:spPr>
        <p:txBody>
          <a:bodyPr bIns="0" lIns="0" rIns="0" tIns="0"/>
          <a:p>
            <a:r>
              <a:rPr lang="en-SG"/>
              <a:t>We need to make sure we have our systems running. We should all have the appropriate Git distribution installed, and optionally Sublime Text 2, or any other sane text editor. If you are on Windows, you probably want GitPad as well, trust me.</a:t>
            </a:r>
            <a:endParaRPr/>
          </a:p>
          <a:p>
            <a:r>
              <a:rPr lang="en-SG"/>
              <a:t>*CLICK NEXT SLIDE*</a:t>
            </a:r>
            <a:endParaRPr/>
          </a:p>
        </p:txBody>
      </p:sp>
      <p:sp>
        <p:nvSpPr>
          <p:cNvPr id="748" name="CustomShape 2"/>
          <p:cNvSpPr/>
          <p:nvPr/>
        </p:nvSpPr>
        <p:spPr>
          <a:xfrm>
            <a:off x="3884760" y="8685360"/>
            <a:ext cx="2969280" cy="456120"/>
          </a:xfrm>
          <a:prstGeom prst="rect">
            <a:avLst/>
          </a:prstGeom>
        </p:spPr>
        <p:txBody>
          <a:bodyPr anchor="b" bIns="45000" lIns="90000" rIns="90000" tIns="45000"/>
          <a:p>
            <a:pPr algn="r">
              <a:lnSpc>
                <a:spcPct val="100000"/>
              </a:lnSpc>
            </a:pPr>
            <a:fld id="{31C13101-5171-41C1-8191-3131E101E101}" type="slidenum">
              <a:rPr lang="en-SG"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9" name="PlaceHolder 1"/>
          <p:cNvSpPr>
            <a:spLocks noGrp="1"/>
          </p:cNvSpPr>
          <p:nvPr>
            <p:ph type="body"/>
          </p:nvPr>
        </p:nvSpPr>
        <p:spPr>
          <a:xfrm>
            <a:off x="0" y="0"/>
            <a:ext cx="-11796840" cy="-11796840"/>
          </a:xfrm>
          <a:prstGeom prst="rect">
            <a:avLst/>
          </a:prstGeom>
        </p:spPr>
        <p:txBody>
          <a:bodyPr bIns="45000" lIns="90000" rIns="90000" tIns="45000"/>
          <a:p>
            <a:r>
              <a:rPr lang="en-SG"/>
              <a:t>We need to set some configurations, so fire up Terminal. On Windows, do this, on Mac, do that, on Linux, your on your own.</a:t>
            </a:r>
            <a:endParaRPr/>
          </a:p>
          <a:p>
            <a:r>
              <a:rPr lang="en-SG"/>
              <a:t>*CLICK NEXT SLIDE*</a:t>
            </a:r>
            <a:endParaRPr/>
          </a:p>
        </p:txBody>
      </p:sp>
      <p:sp>
        <p:nvSpPr>
          <p:cNvPr id="750" name="TextShape 2"/>
          <p:cNvSpPr txBox="1"/>
          <p:nvPr/>
        </p:nvSpPr>
        <p:spPr>
          <a:xfrm>
            <a:off x="0" y="0"/>
            <a:ext cx="-11796840" cy="-11796840"/>
          </a:xfrm>
          <a:prstGeom prst="rect">
            <a:avLst/>
          </a:prstGeom>
        </p:spPr>
        <p:txBody>
          <a:bodyPr bIns="45000" lIns="90000" rIns="90000" tIns="45000"/>
          <a:p>
            <a:pPr algn="r">
              <a:lnSpc>
                <a:spcPct val="100000"/>
              </a:lnSpc>
            </a:pPr>
            <a:fld id="{31E1D101-21C1-41D1-9101-7181A1C17121}" type="slidenum">
              <a:rPr lang="en-SG">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1" name="PlaceHolder 1"/>
          <p:cNvSpPr>
            <a:spLocks noGrp="1"/>
          </p:cNvSpPr>
          <p:nvPr>
            <p:ph type="body"/>
          </p:nvPr>
        </p:nvSpPr>
        <p:spPr>
          <a:xfrm>
            <a:off x="685800" y="4400640"/>
            <a:ext cx="5483880" cy="3597840"/>
          </a:xfrm>
          <a:prstGeom prst="rect">
            <a:avLst/>
          </a:prstGeom>
        </p:spPr>
        <p:txBody>
          <a:bodyPr bIns="0" lIns="0" rIns="0" tIns="0"/>
          <a:p>
            <a:r>
              <a:rPr lang="en-SG"/>
              <a:t>Git needs to know whose code it is looking after, so these steps help you identify yourself. And for Mac users, an extra step brings colours into your life.</a:t>
            </a:r>
            <a:endParaRPr/>
          </a:p>
          <a:p>
            <a:r>
              <a:rPr lang="en-SG"/>
              <a:t>*CLICK NEXT SLIDE*</a:t>
            </a:r>
            <a:endParaRPr/>
          </a:p>
        </p:txBody>
      </p:sp>
      <p:sp>
        <p:nvSpPr>
          <p:cNvPr id="752" name="CustomShape 2"/>
          <p:cNvSpPr/>
          <p:nvPr/>
        </p:nvSpPr>
        <p:spPr>
          <a:xfrm>
            <a:off x="3884760" y="8685360"/>
            <a:ext cx="2969280" cy="456120"/>
          </a:xfrm>
          <a:prstGeom prst="rect">
            <a:avLst/>
          </a:prstGeom>
        </p:spPr>
        <p:txBody>
          <a:bodyPr anchor="b" bIns="45000" lIns="90000" rIns="90000" tIns="45000"/>
          <a:p>
            <a:pPr algn="r">
              <a:lnSpc>
                <a:spcPct val="100000"/>
              </a:lnSpc>
            </a:pPr>
            <a:fld id="{E1D14171-91B1-4141-8101-A1A1E1F16191}" type="slidenum">
              <a:rPr lang="en-SG"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3" name="PlaceHolder 1"/>
          <p:cNvSpPr>
            <a:spLocks noGrp="1"/>
          </p:cNvSpPr>
          <p:nvPr>
            <p:ph type="body"/>
          </p:nvPr>
        </p:nvSpPr>
        <p:spPr>
          <a:xfrm>
            <a:off x="685800" y="4400640"/>
            <a:ext cx="5483880" cy="3597840"/>
          </a:xfrm>
          <a:prstGeom prst="rect">
            <a:avLst/>
          </a:prstGeom>
        </p:spPr>
        <p:txBody>
          <a:bodyPr bIns="0" lIns="0" rIns="0" tIns="0"/>
          <a:p>
            <a:pPr>
              <a:lnSpc>
                <a:spcPct val="100000"/>
              </a:lnSpc>
            </a:pPr>
            <a:r>
              <a:rPr lang="en-SG"/>
              <a:t>This last step is for Mac and Linux users. Follow the above steps to tell Git your preferred editor, unless you like using Vim, if you know what Vim is.</a:t>
            </a:r>
            <a:endParaRPr/>
          </a:p>
          <a:p>
            <a:pPr>
              <a:lnSpc>
                <a:spcPct val="100000"/>
              </a:lnSpc>
            </a:pPr>
            <a:r>
              <a:rPr lang="en-SG"/>
              <a:t>*CLICK NEXT SLIDE*</a:t>
            </a:r>
            <a:endParaRPr/>
          </a:p>
        </p:txBody>
      </p:sp>
      <p:sp>
        <p:nvSpPr>
          <p:cNvPr id="754" name="CustomShape 2"/>
          <p:cNvSpPr/>
          <p:nvPr/>
        </p:nvSpPr>
        <p:spPr>
          <a:xfrm>
            <a:off x="3884760" y="8685360"/>
            <a:ext cx="2969280" cy="456120"/>
          </a:xfrm>
          <a:prstGeom prst="rect">
            <a:avLst/>
          </a:prstGeom>
        </p:spPr>
        <p:txBody>
          <a:bodyPr anchor="b" bIns="45000" lIns="90000" rIns="90000" tIns="45000"/>
          <a:p>
            <a:pPr algn="r">
              <a:lnSpc>
                <a:spcPct val="100000"/>
              </a:lnSpc>
            </a:pPr>
            <a:fld id="{F15151D1-1161-41C1-9111-518121611101}" type="slidenum">
              <a:rPr lang="en-SG"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31" name="PlaceHolder 2"/>
          <p:cNvSpPr>
            <a:spLocks noGrp="1"/>
          </p:cNvSpPr>
          <p:nvPr>
            <p:ph type="body"/>
          </p:nvPr>
        </p:nvSpPr>
        <p:spPr>
          <a:xfrm>
            <a:off x="0" y="0"/>
            <a:ext cx="12191760" cy="2343960"/>
          </a:xfrm>
          <a:prstGeom prst="rect">
            <a:avLst/>
          </a:prstGeom>
        </p:spPr>
        <p:txBody>
          <a:bodyPr bIns="0" lIns="0" rIns="0" tIns="0" wrap="none"/>
          <a:p>
            <a:endParaRPr/>
          </a:p>
        </p:txBody>
      </p:sp>
      <p:sp>
        <p:nvSpPr>
          <p:cNvPr id="32" name="PlaceHolder 3"/>
          <p:cNvSpPr>
            <a:spLocks noGrp="1"/>
          </p:cNvSpPr>
          <p:nvPr>
            <p:ph type="body"/>
          </p:nvPr>
        </p:nvSpPr>
        <p:spPr>
          <a:xfrm>
            <a:off x="0" y="2566800"/>
            <a:ext cx="12191760" cy="234396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34"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35"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36" name="PlaceHolder 4"/>
          <p:cNvSpPr>
            <a:spLocks noGrp="1"/>
          </p:cNvSpPr>
          <p:nvPr>
            <p:ph type="body"/>
          </p:nvPr>
        </p:nvSpPr>
        <p:spPr>
          <a:xfrm>
            <a:off x="6247080" y="2566800"/>
            <a:ext cx="5949360" cy="2343960"/>
          </a:xfrm>
          <a:prstGeom prst="rect">
            <a:avLst/>
          </a:prstGeom>
        </p:spPr>
        <p:txBody>
          <a:bodyPr bIns="0" lIns="0" rIns="0" tIns="0" wrap="none"/>
          <a:p>
            <a:endParaRPr/>
          </a:p>
        </p:txBody>
      </p:sp>
      <p:sp>
        <p:nvSpPr>
          <p:cNvPr id="37" name="PlaceHolder 5"/>
          <p:cNvSpPr>
            <a:spLocks noGrp="1"/>
          </p:cNvSpPr>
          <p:nvPr>
            <p:ph type="body"/>
          </p:nvPr>
        </p:nvSpPr>
        <p:spPr>
          <a:xfrm>
            <a:off x="0" y="2566800"/>
            <a:ext cx="5949360" cy="234396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39"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40" name="PlaceHolder 3"/>
          <p:cNvSpPr>
            <a:spLocks noGrp="1"/>
          </p:cNvSpPr>
          <p:nvPr>
            <p:ph type="body"/>
          </p:nvPr>
        </p:nvSpPr>
        <p:spPr>
          <a:xfrm>
            <a:off x="6247080" y="0"/>
            <a:ext cx="5949360" cy="234396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54" name="PlaceHolder 2"/>
          <p:cNvSpPr>
            <a:spLocks noGrp="1"/>
          </p:cNvSpPr>
          <p:nvPr>
            <p:ph type="subTitle"/>
          </p:nvPr>
        </p:nvSpPr>
        <p:spPr>
          <a:xfrm>
            <a:off x="0" y="0"/>
            <a:ext cx="12191760" cy="491508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56" name="PlaceHolder 2"/>
          <p:cNvSpPr>
            <a:spLocks noGrp="1"/>
          </p:cNvSpPr>
          <p:nvPr>
            <p:ph type="body"/>
          </p:nvPr>
        </p:nvSpPr>
        <p:spPr>
          <a:xfrm>
            <a:off x="0" y="0"/>
            <a:ext cx="12191760" cy="491472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58"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59" name="PlaceHolder 3"/>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1097280" y="4767120"/>
            <a:ext cx="10113120" cy="45612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63"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64" name="PlaceHolder 3"/>
          <p:cNvSpPr>
            <a:spLocks noGrp="1"/>
          </p:cNvSpPr>
          <p:nvPr>
            <p:ph type="body"/>
          </p:nvPr>
        </p:nvSpPr>
        <p:spPr>
          <a:xfrm>
            <a:off x="0" y="2566800"/>
            <a:ext cx="5949360" cy="2343960"/>
          </a:xfrm>
          <a:prstGeom prst="rect">
            <a:avLst/>
          </a:prstGeom>
        </p:spPr>
        <p:txBody>
          <a:bodyPr bIns="0" lIns="0" rIns="0" tIns="0" wrap="none"/>
          <a:p>
            <a:endParaRPr/>
          </a:p>
        </p:txBody>
      </p:sp>
      <p:sp>
        <p:nvSpPr>
          <p:cNvPr id="65" name="PlaceHolder 4"/>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0" name="PlaceHolder 2"/>
          <p:cNvSpPr>
            <a:spLocks noGrp="1"/>
          </p:cNvSpPr>
          <p:nvPr>
            <p:ph type="subTitle"/>
          </p:nvPr>
        </p:nvSpPr>
        <p:spPr>
          <a:xfrm>
            <a:off x="0" y="0"/>
            <a:ext cx="12191760" cy="491508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67"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68"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69" name="PlaceHolder 4"/>
          <p:cNvSpPr>
            <a:spLocks noGrp="1"/>
          </p:cNvSpPr>
          <p:nvPr>
            <p:ph type="body"/>
          </p:nvPr>
        </p:nvSpPr>
        <p:spPr>
          <a:xfrm>
            <a:off x="6247080" y="2566800"/>
            <a:ext cx="5949360" cy="234396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71"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72"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73" name="PlaceHolder 4"/>
          <p:cNvSpPr>
            <a:spLocks noGrp="1"/>
          </p:cNvSpPr>
          <p:nvPr>
            <p:ph type="body"/>
          </p:nvPr>
        </p:nvSpPr>
        <p:spPr>
          <a:xfrm>
            <a:off x="0" y="2566800"/>
            <a:ext cx="12191400" cy="234396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75" name="PlaceHolder 2"/>
          <p:cNvSpPr>
            <a:spLocks noGrp="1"/>
          </p:cNvSpPr>
          <p:nvPr>
            <p:ph type="body"/>
          </p:nvPr>
        </p:nvSpPr>
        <p:spPr>
          <a:xfrm>
            <a:off x="0" y="0"/>
            <a:ext cx="12191760" cy="2343960"/>
          </a:xfrm>
          <a:prstGeom prst="rect">
            <a:avLst/>
          </a:prstGeom>
        </p:spPr>
        <p:txBody>
          <a:bodyPr bIns="0" lIns="0" rIns="0" tIns="0" wrap="none"/>
          <a:p>
            <a:endParaRPr/>
          </a:p>
        </p:txBody>
      </p:sp>
      <p:sp>
        <p:nvSpPr>
          <p:cNvPr id="76" name="PlaceHolder 3"/>
          <p:cNvSpPr>
            <a:spLocks noGrp="1"/>
          </p:cNvSpPr>
          <p:nvPr>
            <p:ph type="body"/>
          </p:nvPr>
        </p:nvSpPr>
        <p:spPr>
          <a:xfrm>
            <a:off x="0" y="2566800"/>
            <a:ext cx="12191760" cy="234396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78"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79"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80" name="PlaceHolder 4"/>
          <p:cNvSpPr>
            <a:spLocks noGrp="1"/>
          </p:cNvSpPr>
          <p:nvPr>
            <p:ph type="body"/>
          </p:nvPr>
        </p:nvSpPr>
        <p:spPr>
          <a:xfrm>
            <a:off x="6247080" y="2566800"/>
            <a:ext cx="5949360" cy="2343960"/>
          </a:xfrm>
          <a:prstGeom prst="rect">
            <a:avLst/>
          </a:prstGeom>
        </p:spPr>
        <p:txBody>
          <a:bodyPr bIns="0" lIns="0" rIns="0" tIns="0" wrap="none"/>
          <a:p>
            <a:endParaRPr/>
          </a:p>
        </p:txBody>
      </p:sp>
      <p:sp>
        <p:nvSpPr>
          <p:cNvPr id="81" name="PlaceHolder 5"/>
          <p:cNvSpPr>
            <a:spLocks noGrp="1"/>
          </p:cNvSpPr>
          <p:nvPr>
            <p:ph type="body"/>
          </p:nvPr>
        </p:nvSpPr>
        <p:spPr>
          <a:xfrm>
            <a:off x="0" y="2566800"/>
            <a:ext cx="5949360" cy="234396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83"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84" name="PlaceHolder 3"/>
          <p:cNvSpPr>
            <a:spLocks noGrp="1"/>
          </p:cNvSpPr>
          <p:nvPr>
            <p:ph type="body"/>
          </p:nvPr>
        </p:nvSpPr>
        <p:spPr>
          <a:xfrm>
            <a:off x="6247080" y="0"/>
            <a:ext cx="5949360" cy="2343960"/>
          </a:xfrm>
          <a:prstGeom prst="rect">
            <a:avLst/>
          </a:prstGeom>
        </p:spPr>
        <p:txBody>
          <a:bodyPr bIns="0" lIns="0" rIns="0" tIns="0" wrap="none"/>
          <a:p>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98" name="PlaceHolder 2"/>
          <p:cNvSpPr>
            <a:spLocks noGrp="1"/>
          </p:cNvSpPr>
          <p:nvPr>
            <p:ph type="subTitle"/>
          </p:nvPr>
        </p:nvSpPr>
        <p:spPr>
          <a:xfrm>
            <a:off x="0" y="0"/>
            <a:ext cx="12191760" cy="491508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00" name="PlaceHolder 2"/>
          <p:cNvSpPr>
            <a:spLocks noGrp="1"/>
          </p:cNvSpPr>
          <p:nvPr>
            <p:ph type="body"/>
          </p:nvPr>
        </p:nvSpPr>
        <p:spPr>
          <a:xfrm>
            <a:off x="0" y="0"/>
            <a:ext cx="12191760" cy="491472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02"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103" name="PlaceHolder 3"/>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2" name="PlaceHolder 2"/>
          <p:cNvSpPr>
            <a:spLocks noGrp="1"/>
          </p:cNvSpPr>
          <p:nvPr>
            <p:ph type="body"/>
          </p:nvPr>
        </p:nvSpPr>
        <p:spPr>
          <a:xfrm>
            <a:off x="0" y="0"/>
            <a:ext cx="12191760" cy="491472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1097280" y="4767120"/>
            <a:ext cx="10113120" cy="45612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07"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108" name="PlaceHolder 3"/>
          <p:cNvSpPr>
            <a:spLocks noGrp="1"/>
          </p:cNvSpPr>
          <p:nvPr>
            <p:ph type="body"/>
          </p:nvPr>
        </p:nvSpPr>
        <p:spPr>
          <a:xfrm>
            <a:off x="0" y="2566800"/>
            <a:ext cx="5949360" cy="2343960"/>
          </a:xfrm>
          <a:prstGeom prst="rect">
            <a:avLst/>
          </a:prstGeom>
        </p:spPr>
        <p:txBody>
          <a:bodyPr bIns="0" lIns="0" rIns="0" tIns="0" wrap="none"/>
          <a:p>
            <a:endParaRPr/>
          </a:p>
        </p:txBody>
      </p:sp>
      <p:sp>
        <p:nvSpPr>
          <p:cNvPr id="109" name="PlaceHolder 4"/>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11"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112"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113" name="PlaceHolder 4"/>
          <p:cNvSpPr>
            <a:spLocks noGrp="1"/>
          </p:cNvSpPr>
          <p:nvPr>
            <p:ph type="body"/>
          </p:nvPr>
        </p:nvSpPr>
        <p:spPr>
          <a:xfrm>
            <a:off x="6247080" y="2566800"/>
            <a:ext cx="5949360" cy="234396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15"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116"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117" name="PlaceHolder 4"/>
          <p:cNvSpPr>
            <a:spLocks noGrp="1"/>
          </p:cNvSpPr>
          <p:nvPr>
            <p:ph type="body"/>
          </p:nvPr>
        </p:nvSpPr>
        <p:spPr>
          <a:xfrm>
            <a:off x="0" y="2566800"/>
            <a:ext cx="12191400" cy="234396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19" name="PlaceHolder 2"/>
          <p:cNvSpPr>
            <a:spLocks noGrp="1"/>
          </p:cNvSpPr>
          <p:nvPr>
            <p:ph type="body"/>
          </p:nvPr>
        </p:nvSpPr>
        <p:spPr>
          <a:xfrm>
            <a:off x="0" y="0"/>
            <a:ext cx="12191760" cy="2343960"/>
          </a:xfrm>
          <a:prstGeom prst="rect">
            <a:avLst/>
          </a:prstGeom>
        </p:spPr>
        <p:txBody>
          <a:bodyPr bIns="0" lIns="0" rIns="0" tIns="0" wrap="none"/>
          <a:p>
            <a:endParaRPr/>
          </a:p>
        </p:txBody>
      </p:sp>
      <p:sp>
        <p:nvSpPr>
          <p:cNvPr id="120" name="PlaceHolder 3"/>
          <p:cNvSpPr>
            <a:spLocks noGrp="1"/>
          </p:cNvSpPr>
          <p:nvPr>
            <p:ph type="body"/>
          </p:nvPr>
        </p:nvSpPr>
        <p:spPr>
          <a:xfrm>
            <a:off x="0" y="2566800"/>
            <a:ext cx="12191760" cy="234396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22"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123"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124" name="PlaceHolder 4"/>
          <p:cNvSpPr>
            <a:spLocks noGrp="1"/>
          </p:cNvSpPr>
          <p:nvPr>
            <p:ph type="body"/>
          </p:nvPr>
        </p:nvSpPr>
        <p:spPr>
          <a:xfrm>
            <a:off x="6247080" y="2566800"/>
            <a:ext cx="5949360" cy="2343960"/>
          </a:xfrm>
          <a:prstGeom prst="rect">
            <a:avLst/>
          </a:prstGeom>
        </p:spPr>
        <p:txBody>
          <a:bodyPr bIns="0" lIns="0" rIns="0" tIns="0" wrap="none"/>
          <a:p>
            <a:endParaRPr/>
          </a:p>
        </p:txBody>
      </p:sp>
      <p:sp>
        <p:nvSpPr>
          <p:cNvPr id="125" name="PlaceHolder 5"/>
          <p:cNvSpPr>
            <a:spLocks noGrp="1"/>
          </p:cNvSpPr>
          <p:nvPr>
            <p:ph type="body"/>
          </p:nvPr>
        </p:nvSpPr>
        <p:spPr>
          <a:xfrm>
            <a:off x="0" y="2566800"/>
            <a:ext cx="5949360" cy="234396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27"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128" name="PlaceHolder 3"/>
          <p:cNvSpPr>
            <a:spLocks noGrp="1"/>
          </p:cNvSpPr>
          <p:nvPr>
            <p:ph type="body"/>
          </p:nvPr>
        </p:nvSpPr>
        <p:spPr>
          <a:xfrm>
            <a:off x="6247080" y="0"/>
            <a:ext cx="5949360" cy="2343960"/>
          </a:xfrm>
          <a:prstGeom prst="rect">
            <a:avLst/>
          </a:prstGeom>
        </p:spPr>
        <p:txBody>
          <a:bodyPr bIns="0" lIns="0" rIns="0" tIns="0" wrap="none"/>
          <a:p>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40" name="PlaceHolder 2"/>
          <p:cNvSpPr>
            <a:spLocks noGrp="1"/>
          </p:cNvSpPr>
          <p:nvPr>
            <p:ph type="subTitle"/>
          </p:nvPr>
        </p:nvSpPr>
        <p:spPr>
          <a:xfrm>
            <a:off x="0" y="0"/>
            <a:ext cx="12191760" cy="4915080"/>
          </a:xfrm>
          <a:prstGeom prst="rect">
            <a:avLst/>
          </a:prstGeom>
        </p:spPr>
        <p:txBody>
          <a:bodyPr anchor="ctr" bIns="0" lIns="0" rIns="0" tIns="0" wrap="none"/>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42" name="PlaceHolder 2"/>
          <p:cNvSpPr>
            <a:spLocks noGrp="1"/>
          </p:cNvSpPr>
          <p:nvPr>
            <p:ph type="body"/>
          </p:nvPr>
        </p:nvSpPr>
        <p:spPr>
          <a:xfrm>
            <a:off x="0" y="0"/>
            <a:ext cx="12191760" cy="491472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4"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15" name="PlaceHolder 3"/>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44"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145" name="PlaceHolder 3"/>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1097280" y="4767120"/>
            <a:ext cx="10113120" cy="456120"/>
          </a:xfrm>
          <a:prstGeom prst="rect">
            <a:avLst/>
          </a:prstGeom>
        </p:spPr>
        <p:txBody>
          <a:bodyPr anchor="ctr" bIns="0" lIns="0" rIns="0" tIns="0" wrap="none"/>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49"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150" name="PlaceHolder 3"/>
          <p:cNvSpPr>
            <a:spLocks noGrp="1"/>
          </p:cNvSpPr>
          <p:nvPr>
            <p:ph type="body"/>
          </p:nvPr>
        </p:nvSpPr>
        <p:spPr>
          <a:xfrm>
            <a:off x="0" y="2566800"/>
            <a:ext cx="5949360" cy="2343960"/>
          </a:xfrm>
          <a:prstGeom prst="rect">
            <a:avLst/>
          </a:prstGeom>
        </p:spPr>
        <p:txBody>
          <a:bodyPr bIns="0" lIns="0" rIns="0" tIns="0" wrap="none"/>
          <a:p>
            <a:endParaRPr/>
          </a:p>
        </p:txBody>
      </p:sp>
      <p:sp>
        <p:nvSpPr>
          <p:cNvPr id="151" name="PlaceHolder 4"/>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53"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154"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155" name="PlaceHolder 4"/>
          <p:cNvSpPr>
            <a:spLocks noGrp="1"/>
          </p:cNvSpPr>
          <p:nvPr>
            <p:ph type="body"/>
          </p:nvPr>
        </p:nvSpPr>
        <p:spPr>
          <a:xfrm>
            <a:off x="6247080" y="2566800"/>
            <a:ext cx="5949360" cy="2343960"/>
          </a:xfrm>
          <a:prstGeom prst="rect">
            <a:avLst/>
          </a:prstGeom>
        </p:spPr>
        <p:txBody>
          <a:bodyPr bIns="0" lIns="0" rIns="0" tIns="0" wrap="none"/>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57"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158"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159" name="PlaceHolder 4"/>
          <p:cNvSpPr>
            <a:spLocks noGrp="1"/>
          </p:cNvSpPr>
          <p:nvPr>
            <p:ph type="body"/>
          </p:nvPr>
        </p:nvSpPr>
        <p:spPr>
          <a:xfrm>
            <a:off x="0" y="2566800"/>
            <a:ext cx="12191400" cy="2343960"/>
          </a:xfrm>
          <a:prstGeom prst="rect">
            <a:avLst/>
          </a:prstGeom>
        </p:spPr>
        <p:txBody>
          <a:bodyPr bIns="0" lIns="0" rIns="0" tIns="0" wrap="none"/>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61" name="PlaceHolder 2"/>
          <p:cNvSpPr>
            <a:spLocks noGrp="1"/>
          </p:cNvSpPr>
          <p:nvPr>
            <p:ph type="body"/>
          </p:nvPr>
        </p:nvSpPr>
        <p:spPr>
          <a:xfrm>
            <a:off x="0" y="0"/>
            <a:ext cx="12191760" cy="2343960"/>
          </a:xfrm>
          <a:prstGeom prst="rect">
            <a:avLst/>
          </a:prstGeom>
        </p:spPr>
        <p:txBody>
          <a:bodyPr bIns="0" lIns="0" rIns="0" tIns="0" wrap="none"/>
          <a:p>
            <a:endParaRPr/>
          </a:p>
        </p:txBody>
      </p:sp>
      <p:sp>
        <p:nvSpPr>
          <p:cNvPr id="162" name="PlaceHolder 3"/>
          <p:cNvSpPr>
            <a:spLocks noGrp="1"/>
          </p:cNvSpPr>
          <p:nvPr>
            <p:ph type="body"/>
          </p:nvPr>
        </p:nvSpPr>
        <p:spPr>
          <a:xfrm>
            <a:off x="0" y="2566800"/>
            <a:ext cx="12191760" cy="2343960"/>
          </a:xfrm>
          <a:prstGeom prst="rect">
            <a:avLst/>
          </a:prstGeom>
        </p:spPr>
        <p:txBody>
          <a:bodyPr bIns="0" lIns="0" rIns="0" tIns="0" wrap="none"/>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64"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165"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166" name="PlaceHolder 4"/>
          <p:cNvSpPr>
            <a:spLocks noGrp="1"/>
          </p:cNvSpPr>
          <p:nvPr>
            <p:ph type="body"/>
          </p:nvPr>
        </p:nvSpPr>
        <p:spPr>
          <a:xfrm>
            <a:off x="6247080" y="2566800"/>
            <a:ext cx="5949360" cy="2343960"/>
          </a:xfrm>
          <a:prstGeom prst="rect">
            <a:avLst/>
          </a:prstGeom>
        </p:spPr>
        <p:txBody>
          <a:bodyPr bIns="0" lIns="0" rIns="0" tIns="0" wrap="none"/>
          <a:p>
            <a:endParaRPr/>
          </a:p>
        </p:txBody>
      </p:sp>
      <p:sp>
        <p:nvSpPr>
          <p:cNvPr id="167" name="PlaceHolder 5"/>
          <p:cNvSpPr>
            <a:spLocks noGrp="1"/>
          </p:cNvSpPr>
          <p:nvPr>
            <p:ph type="body"/>
          </p:nvPr>
        </p:nvSpPr>
        <p:spPr>
          <a:xfrm>
            <a:off x="0" y="2566800"/>
            <a:ext cx="5949360" cy="2343960"/>
          </a:xfrm>
          <a:prstGeom prst="rect">
            <a:avLst/>
          </a:prstGeom>
        </p:spPr>
        <p:txBody>
          <a:bodyPr bIns="0" lIns="0" rIns="0" tIns="0" wrap="none"/>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69"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170" name="PlaceHolder 3"/>
          <p:cNvSpPr>
            <a:spLocks noGrp="1"/>
          </p:cNvSpPr>
          <p:nvPr>
            <p:ph type="body"/>
          </p:nvPr>
        </p:nvSpPr>
        <p:spPr>
          <a:xfrm>
            <a:off x="6247080" y="0"/>
            <a:ext cx="5949360" cy="2343960"/>
          </a:xfrm>
          <a:prstGeom prst="rect">
            <a:avLst/>
          </a:prstGeom>
        </p:spPr>
        <p:txBody>
          <a:bodyPr bIns="0" lIns="0" rIns="0" tIns="0" wrap="none"/>
          <a:p>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83" name="PlaceHolder 2"/>
          <p:cNvSpPr>
            <a:spLocks noGrp="1"/>
          </p:cNvSpPr>
          <p:nvPr>
            <p:ph type="subTitle"/>
          </p:nvPr>
        </p:nvSpPr>
        <p:spPr>
          <a:xfrm>
            <a:off x="0" y="0"/>
            <a:ext cx="12191760" cy="4915080"/>
          </a:xfrm>
          <a:prstGeom prst="rect">
            <a:avLst/>
          </a:prstGeom>
        </p:spPr>
        <p:txBody>
          <a:bodyPr anchor="ctr" bIns="0" lIns="0" rIns="0" tIns="0" wrap="none"/>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85" name="PlaceHolder 2"/>
          <p:cNvSpPr>
            <a:spLocks noGrp="1"/>
          </p:cNvSpPr>
          <p:nvPr>
            <p:ph type="body"/>
          </p:nvPr>
        </p:nvSpPr>
        <p:spPr>
          <a:xfrm>
            <a:off x="0" y="0"/>
            <a:ext cx="12191760" cy="4914720"/>
          </a:xfrm>
          <a:prstGeom prst="rect">
            <a:avLst/>
          </a:prstGeom>
        </p:spPr>
        <p:txBody>
          <a:bodyPr bIns="0" lIns="0" rIns="0" tIns="0" wrap="none"/>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87"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188" name="PlaceHolder 3"/>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1097280" y="4767120"/>
            <a:ext cx="10113120" cy="456120"/>
          </a:xfrm>
          <a:prstGeom prst="rect">
            <a:avLst/>
          </a:prstGeom>
        </p:spPr>
        <p:txBody>
          <a:bodyPr anchor="ctr" bIns="0" lIns="0" rIns="0" tIns="0" wrap="none"/>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92"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193" name="PlaceHolder 3"/>
          <p:cNvSpPr>
            <a:spLocks noGrp="1"/>
          </p:cNvSpPr>
          <p:nvPr>
            <p:ph type="body"/>
          </p:nvPr>
        </p:nvSpPr>
        <p:spPr>
          <a:xfrm>
            <a:off x="0" y="2566800"/>
            <a:ext cx="5949360" cy="2343960"/>
          </a:xfrm>
          <a:prstGeom prst="rect">
            <a:avLst/>
          </a:prstGeom>
        </p:spPr>
        <p:txBody>
          <a:bodyPr bIns="0" lIns="0" rIns="0" tIns="0" wrap="none"/>
          <a:p>
            <a:endParaRPr/>
          </a:p>
        </p:txBody>
      </p:sp>
      <p:sp>
        <p:nvSpPr>
          <p:cNvPr id="194" name="PlaceHolder 4"/>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96"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197"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198" name="PlaceHolder 4"/>
          <p:cNvSpPr>
            <a:spLocks noGrp="1"/>
          </p:cNvSpPr>
          <p:nvPr>
            <p:ph type="body"/>
          </p:nvPr>
        </p:nvSpPr>
        <p:spPr>
          <a:xfrm>
            <a:off x="6247080" y="2566800"/>
            <a:ext cx="5949360" cy="2343960"/>
          </a:xfrm>
          <a:prstGeom prst="rect">
            <a:avLst/>
          </a:prstGeom>
        </p:spPr>
        <p:txBody>
          <a:bodyPr bIns="0" lIns="0" rIns="0" tIns="0" wrap="none"/>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00"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01"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202" name="PlaceHolder 4"/>
          <p:cNvSpPr>
            <a:spLocks noGrp="1"/>
          </p:cNvSpPr>
          <p:nvPr>
            <p:ph type="body"/>
          </p:nvPr>
        </p:nvSpPr>
        <p:spPr>
          <a:xfrm>
            <a:off x="0" y="2566800"/>
            <a:ext cx="12191400" cy="2343960"/>
          </a:xfrm>
          <a:prstGeom prst="rect">
            <a:avLst/>
          </a:prstGeom>
        </p:spPr>
        <p:txBody>
          <a:bodyPr bIns="0" lIns="0" rIns="0" tIns="0" wrap="none"/>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04" name="PlaceHolder 2"/>
          <p:cNvSpPr>
            <a:spLocks noGrp="1"/>
          </p:cNvSpPr>
          <p:nvPr>
            <p:ph type="body"/>
          </p:nvPr>
        </p:nvSpPr>
        <p:spPr>
          <a:xfrm>
            <a:off x="0" y="0"/>
            <a:ext cx="12191760" cy="2343960"/>
          </a:xfrm>
          <a:prstGeom prst="rect">
            <a:avLst/>
          </a:prstGeom>
        </p:spPr>
        <p:txBody>
          <a:bodyPr bIns="0" lIns="0" rIns="0" tIns="0" wrap="none"/>
          <a:p>
            <a:endParaRPr/>
          </a:p>
        </p:txBody>
      </p:sp>
      <p:sp>
        <p:nvSpPr>
          <p:cNvPr id="205" name="PlaceHolder 3"/>
          <p:cNvSpPr>
            <a:spLocks noGrp="1"/>
          </p:cNvSpPr>
          <p:nvPr>
            <p:ph type="body"/>
          </p:nvPr>
        </p:nvSpPr>
        <p:spPr>
          <a:xfrm>
            <a:off x="0" y="2566800"/>
            <a:ext cx="12191760" cy="2343960"/>
          </a:xfrm>
          <a:prstGeom prst="rect">
            <a:avLst/>
          </a:prstGeom>
        </p:spPr>
        <p:txBody>
          <a:bodyPr bIns="0" lIns="0" rIns="0" tIns="0" wrap="none"/>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07"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08"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209" name="PlaceHolder 4"/>
          <p:cNvSpPr>
            <a:spLocks noGrp="1"/>
          </p:cNvSpPr>
          <p:nvPr>
            <p:ph type="body"/>
          </p:nvPr>
        </p:nvSpPr>
        <p:spPr>
          <a:xfrm>
            <a:off x="6247080" y="2566800"/>
            <a:ext cx="5949360" cy="2343960"/>
          </a:xfrm>
          <a:prstGeom prst="rect">
            <a:avLst/>
          </a:prstGeom>
        </p:spPr>
        <p:txBody>
          <a:bodyPr bIns="0" lIns="0" rIns="0" tIns="0" wrap="none"/>
          <a:p>
            <a:endParaRPr/>
          </a:p>
        </p:txBody>
      </p:sp>
      <p:sp>
        <p:nvSpPr>
          <p:cNvPr id="210" name="PlaceHolder 5"/>
          <p:cNvSpPr>
            <a:spLocks noGrp="1"/>
          </p:cNvSpPr>
          <p:nvPr>
            <p:ph type="body"/>
          </p:nvPr>
        </p:nvSpPr>
        <p:spPr>
          <a:xfrm>
            <a:off x="0" y="2566800"/>
            <a:ext cx="5949360" cy="2343960"/>
          </a:xfrm>
          <a:prstGeom prst="rect">
            <a:avLst/>
          </a:prstGeom>
        </p:spPr>
        <p:txBody>
          <a:bodyPr bIns="0" lIns="0" rIns="0" tIns="0" wrap="none"/>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1097280" y="4767120"/>
            <a:ext cx="10113120" cy="456120"/>
          </a:xfrm>
          <a:prstGeom prst="rect">
            <a:avLst/>
          </a:prstGeom>
        </p:spPr>
        <p:txBody>
          <a:bodyPr anchor="ctr" bIns="0" lIns="0" rIns="0" tIns="0" wrap="none"/>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12"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13" name="PlaceHolder 3"/>
          <p:cNvSpPr>
            <a:spLocks noGrp="1"/>
          </p:cNvSpPr>
          <p:nvPr>
            <p:ph type="body"/>
          </p:nvPr>
        </p:nvSpPr>
        <p:spPr>
          <a:xfrm>
            <a:off x="6247080" y="0"/>
            <a:ext cx="5949360" cy="2343960"/>
          </a:xfrm>
          <a:prstGeom prst="rect">
            <a:avLst/>
          </a:prstGeom>
        </p:spPr>
        <p:txBody>
          <a:bodyPr bIns="0" lIns="0" rIns="0" tIns="0" wrap="none"/>
          <a:p>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223"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24" name="PlaceHolder 2"/>
          <p:cNvSpPr>
            <a:spLocks noGrp="1"/>
          </p:cNvSpPr>
          <p:nvPr>
            <p:ph type="subTitle"/>
          </p:nvPr>
        </p:nvSpPr>
        <p:spPr>
          <a:xfrm>
            <a:off x="0" y="0"/>
            <a:ext cx="12191760" cy="4915080"/>
          </a:xfrm>
          <a:prstGeom prst="rect">
            <a:avLst/>
          </a:prstGeom>
        </p:spPr>
        <p:txBody>
          <a:bodyPr anchor="ctr" bIns="0" lIns="0" rIns="0" tIns="0" wrap="none"/>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26" name="PlaceHolder 2"/>
          <p:cNvSpPr>
            <a:spLocks noGrp="1"/>
          </p:cNvSpPr>
          <p:nvPr>
            <p:ph type="body"/>
          </p:nvPr>
        </p:nvSpPr>
        <p:spPr>
          <a:xfrm>
            <a:off x="0" y="0"/>
            <a:ext cx="12191760" cy="4914720"/>
          </a:xfrm>
          <a:prstGeom prst="rect">
            <a:avLst/>
          </a:prstGeom>
        </p:spPr>
        <p:txBody>
          <a:bodyPr bIns="0" lIns="0" rIns="0" tIns="0" wrap="none"/>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28"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229" name="PlaceHolder 3"/>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230"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231" name="PlaceHolder 1"/>
          <p:cNvSpPr>
            <a:spLocks noGrp="1"/>
          </p:cNvSpPr>
          <p:nvPr>
            <p:ph type="subTitle"/>
          </p:nvPr>
        </p:nvSpPr>
        <p:spPr>
          <a:xfrm>
            <a:off x="1097280" y="4767120"/>
            <a:ext cx="10113120" cy="456120"/>
          </a:xfrm>
          <a:prstGeom prst="rect">
            <a:avLst/>
          </a:prstGeom>
        </p:spPr>
        <p:txBody>
          <a:bodyPr anchor="ctr" bIns="0" lIns="0" rIns="0" tIns="0" wrap="none"/>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33"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34" name="PlaceHolder 3"/>
          <p:cNvSpPr>
            <a:spLocks noGrp="1"/>
          </p:cNvSpPr>
          <p:nvPr>
            <p:ph type="body"/>
          </p:nvPr>
        </p:nvSpPr>
        <p:spPr>
          <a:xfrm>
            <a:off x="0" y="2566800"/>
            <a:ext cx="5949360" cy="2343960"/>
          </a:xfrm>
          <a:prstGeom prst="rect">
            <a:avLst/>
          </a:prstGeom>
        </p:spPr>
        <p:txBody>
          <a:bodyPr bIns="0" lIns="0" rIns="0" tIns="0" wrap="none"/>
          <a:p>
            <a:endParaRPr/>
          </a:p>
        </p:txBody>
      </p:sp>
      <p:sp>
        <p:nvSpPr>
          <p:cNvPr id="235" name="PlaceHolder 4"/>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37"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238"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239" name="PlaceHolder 4"/>
          <p:cNvSpPr>
            <a:spLocks noGrp="1"/>
          </p:cNvSpPr>
          <p:nvPr>
            <p:ph type="body"/>
          </p:nvPr>
        </p:nvSpPr>
        <p:spPr>
          <a:xfrm>
            <a:off x="6247080" y="2566800"/>
            <a:ext cx="5949360" cy="2343960"/>
          </a:xfrm>
          <a:prstGeom prst="rect">
            <a:avLst/>
          </a:prstGeom>
        </p:spPr>
        <p:txBody>
          <a:bodyPr bIns="0" lIns="0" rIns="0" tIns="0" wrap="none"/>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41"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42"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243" name="PlaceHolder 4"/>
          <p:cNvSpPr>
            <a:spLocks noGrp="1"/>
          </p:cNvSpPr>
          <p:nvPr>
            <p:ph type="body"/>
          </p:nvPr>
        </p:nvSpPr>
        <p:spPr>
          <a:xfrm>
            <a:off x="0" y="2566800"/>
            <a:ext cx="12191400" cy="2343960"/>
          </a:xfrm>
          <a:prstGeom prst="rect">
            <a:avLst/>
          </a:prstGeom>
        </p:spPr>
        <p:txBody>
          <a:bodyPr bIns="0" lIns="0" rIns="0" tIns="0" wrap="none"/>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19"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0" name="PlaceHolder 3"/>
          <p:cNvSpPr>
            <a:spLocks noGrp="1"/>
          </p:cNvSpPr>
          <p:nvPr>
            <p:ph type="body"/>
          </p:nvPr>
        </p:nvSpPr>
        <p:spPr>
          <a:xfrm>
            <a:off x="0" y="2566800"/>
            <a:ext cx="5949360" cy="2343960"/>
          </a:xfrm>
          <a:prstGeom prst="rect">
            <a:avLst/>
          </a:prstGeom>
        </p:spPr>
        <p:txBody>
          <a:bodyPr bIns="0" lIns="0" rIns="0" tIns="0" wrap="none"/>
          <a:p>
            <a:endParaRPr/>
          </a:p>
        </p:txBody>
      </p:sp>
      <p:sp>
        <p:nvSpPr>
          <p:cNvPr id="21" name="PlaceHolder 4"/>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45" name="PlaceHolder 2"/>
          <p:cNvSpPr>
            <a:spLocks noGrp="1"/>
          </p:cNvSpPr>
          <p:nvPr>
            <p:ph type="body"/>
          </p:nvPr>
        </p:nvSpPr>
        <p:spPr>
          <a:xfrm>
            <a:off x="0" y="0"/>
            <a:ext cx="12191760" cy="2343960"/>
          </a:xfrm>
          <a:prstGeom prst="rect">
            <a:avLst/>
          </a:prstGeom>
        </p:spPr>
        <p:txBody>
          <a:bodyPr bIns="0" lIns="0" rIns="0" tIns="0" wrap="none"/>
          <a:p>
            <a:endParaRPr/>
          </a:p>
        </p:txBody>
      </p:sp>
      <p:sp>
        <p:nvSpPr>
          <p:cNvPr id="246" name="PlaceHolder 3"/>
          <p:cNvSpPr>
            <a:spLocks noGrp="1"/>
          </p:cNvSpPr>
          <p:nvPr>
            <p:ph type="body"/>
          </p:nvPr>
        </p:nvSpPr>
        <p:spPr>
          <a:xfrm>
            <a:off x="0" y="2566800"/>
            <a:ext cx="12191760" cy="2343960"/>
          </a:xfrm>
          <a:prstGeom prst="rect">
            <a:avLst/>
          </a:prstGeom>
        </p:spPr>
        <p:txBody>
          <a:bodyPr bIns="0" lIns="0" rIns="0" tIns="0" wrap="none"/>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48"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49"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250" name="PlaceHolder 4"/>
          <p:cNvSpPr>
            <a:spLocks noGrp="1"/>
          </p:cNvSpPr>
          <p:nvPr>
            <p:ph type="body"/>
          </p:nvPr>
        </p:nvSpPr>
        <p:spPr>
          <a:xfrm>
            <a:off x="6247080" y="2566800"/>
            <a:ext cx="5949360" cy="2343960"/>
          </a:xfrm>
          <a:prstGeom prst="rect">
            <a:avLst/>
          </a:prstGeom>
        </p:spPr>
        <p:txBody>
          <a:bodyPr bIns="0" lIns="0" rIns="0" tIns="0" wrap="none"/>
          <a:p>
            <a:endParaRPr/>
          </a:p>
        </p:txBody>
      </p:sp>
      <p:sp>
        <p:nvSpPr>
          <p:cNvPr id="251" name="PlaceHolder 5"/>
          <p:cNvSpPr>
            <a:spLocks noGrp="1"/>
          </p:cNvSpPr>
          <p:nvPr>
            <p:ph type="body"/>
          </p:nvPr>
        </p:nvSpPr>
        <p:spPr>
          <a:xfrm>
            <a:off x="0" y="2566800"/>
            <a:ext cx="5949360" cy="2343960"/>
          </a:xfrm>
          <a:prstGeom prst="rect">
            <a:avLst/>
          </a:prstGeom>
        </p:spPr>
        <p:txBody>
          <a:bodyPr bIns="0" lIns="0" rIns="0" tIns="0" wrap="none"/>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53"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54" name="PlaceHolder 3"/>
          <p:cNvSpPr>
            <a:spLocks noGrp="1"/>
          </p:cNvSpPr>
          <p:nvPr>
            <p:ph type="body"/>
          </p:nvPr>
        </p:nvSpPr>
        <p:spPr>
          <a:xfrm>
            <a:off x="6247080" y="0"/>
            <a:ext cx="5949360" cy="2343960"/>
          </a:xfrm>
          <a:prstGeom prst="rect">
            <a:avLst/>
          </a:prstGeom>
        </p:spPr>
        <p:txBody>
          <a:bodyPr bIns="0" lIns="0" rIns="0" tIns="0" wrap="none"/>
          <a:p>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267"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68" name="PlaceHolder 2"/>
          <p:cNvSpPr>
            <a:spLocks noGrp="1"/>
          </p:cNvSpPr>
          <p:nvPr>
            <p:ph type="subTitle"/>
          </p:nvPr>
        </p:nvSpPr>
        <p:spPr>
          <a:xfrm>
            <a:off x="0" y="0"/>
            <a:ext cx="12191760" cy="4915080"/>
          </a:xfrm>
          <a:prstGeom prst="rect">
            <a:avLst/>
          </a:prstGeom>
        </p:spPr>
        <p:txBody>
          <a:bodyPr anchor="ctr" bIns="0" lIns="0" rIns="0" tIns="0" wrap="none"/>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70" name="PlaceHolder 2"/>
          <p:cNvSpPr>
            <a:spLocks noGrp="1"/>
          </p:cNvSpPr>
          <p:nvPr>
            <p:ph type="body"/>
          </p:nvPr>
        </p:nvSpPr>
        <p:spPr>
          <a:xfrm>
            <a:off x="0" y="0"/>
            <a:ext cx="12191760" cy="4914720"/>
          </a:xfrm>
          <a:prstGeom prst="rect">
            <a:avLst/>
          </a:prstGeom>
        </p:spPr>
        <p:txBody>
          <a:bodyPr bIns="0" lIns="0" rIns="0" tIns="0" wrap="none"/>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72"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273" name="PlaceHolder 3"/>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274"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275" name="PlaceHolder 1"/>
          <p:cNvSpPr>
            <a:spLocks noGrp="1"/>
          </p:cNvSpPr>
          <p:nvPr>
            <p:ph type="subTitle"/>
          </p:nvPr>
        </p:nvSpPr>
        <p:spPr>
          <a:xfrm>
            <a:off x="1097280" y="4767120"/>
            <a:ext cx="10113120" cy="456120"/>
          </a:xfrm>
          <a:prstGeom prst="rect">
            <a:avLst/>
          </a:prstGeom>
        </p:spPr>
        <p:txBody>
          <a:bodyPr anchor="ctr" bIns="0" lIns="0" rIns="0" tIns="0" wrap="none"/>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77"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78" name="PlaceHolder 3"/>
          <p:cNvSpPr>
            <a:spLocks noGrp="1"/>
          </p:cNvSpPr>
          <p:nvPr>
            <p:ph type="body"/>
          </p:nvPr>
        </p:nvSpPr>
        <p:spPr>
          <a:xfrm>
            <a:off x="0" y="2566800"/>
            <a:ext cx="5949360" cy="2343960"/>
          </a:xfrm>
          <a:prstGeom prst="rect">
            <a:avLst/>
          </a:prstGeom>
        </p:spPr>
        <p:txBody>
          <a:bodyPr bIns="0" lIns="0" rIns="0" tIns="0" wrap="none"/>
          <a:p>
            <a:endParaRPr/>
          </a:p>
        </p:txBody>
      </p:sp>
      <p:sp>
        <p:nvSpPr>
          <p:cNvPr id="279" name="PlaceHolder 4"/>
          <p:cNvSpPr>
            <a:spLocks noGrp="1"/>
          </p:cNvSpPr>
          <p:nvPr>
            <p:ph type="body"/>
          </p:nvPr>
        </p:nvSpPr>
        <p:spPr>
          <a:xfrm>
            <a:off x="6247080" y="0"/>
            <a:ext cx="5949360" cy="491472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3"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24"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25" name="PlaceHolder 4"/>
          <p:cNvSpPr>
            <a:spLocks noGrp="1"/>
          </p:cNvSpPr>
          <p:nvPr>
            <p:ph type="body"/>
          </p:nvPr>
        </p:nvSpPr>
        <p:spPr>
          <a:xfrm>
            <a:off x="6247080" y="2566800"/>
            <a:ext cx="5949360" cy="2343960"/>
          </a:xfrm>
          <a:prstGeom prst="rect">
            <a:avLst/>
          </a:prstGeom>
        </p:spPr>
        <p:txBody>
          <a:bodyPr bIns="0" lIns="0" rIns="0" tIns="0" wrap="none"/>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81" name="PlaceHolder 2"/>
          <p:cNvSpPr>
            <a:spLocks noGrp="1"/>
          </p:cNvSpPr>
          <p:nvPr>
            <p:ph type="body"/>
          </p:nvPr>
        </p:nvSpPr>
        <p:spPr>
          <a:xfrm>
            <a:off x="0" y="0"/>
            <a:ext cx="5949360" cy="4914720"/>
          </a:xfrm>
          <a:prstGeom prst="rect">
            <a:avLst/>
          </a:prstGeom>
        </p:spPr>
        <p:txBody>
          <a:bodyPr bIns="0" lIns="0" rIns="0" tIns="0" wrap="none"/>
          <a:p>
            <a:endParaRPr/>
          </a:p>
        </p:txBody>
      </p:sp>
      <p:sp>
        <p:nvSpPr>
          <p:cNvPr id="282"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283" name="PlaceHolder 4"/>
          <p:cNvSpPr>
            <a:spLocks noGrp="1"/>
          </p:cNvSpPr>
          <p:nvPr>
            <p:ph type="body"/>
          </p:nvPr>
        </p:nvSpPr>
        <p:spPr>
          <a:xfrm>
            <a:off x="6247080" y="2566800"/>
            <a:ext cx="5949360" cy="2343960"/>
          </a:xfrm>
          <a:prstGeom prst="rect">
            <a:avLst/>
          </a:prstGeom>
        </p:spPr>
        <p:txBody>
          <a:bodyPr bIns="0" lIns="0" rIns="0" tIns="0" wrap="none"/>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85"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86"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287" name="PlaceHolder 4"/>
          <p:cNvSpPr>
            <a:spLocks noGrp="1"/>
          </p:cNvSpPr>
          <p:nvPr>
            <p:ph type="body"/>
          </p:nvPr>
        </p:nvSpPr>
        <p:spPr>
          <a:xfrm>
            <a:off x="0" y="2566800"/>
            <a:ext cx="12191400" cy="2343960"/>
          </a:xfrm>
          <a:prstGeom prst="rect">
            <a:avLst/>
          </a:prstGeom>
        </p:spPr>
        <p:txBody>
          <a:bodyPr bIns="0" lIns="0" rIns="0" tIns="0" wrap="none"/>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89" name="PlaceHolder 2"/>
          <p:cNvSpPr>
            <a:spLocks noGrp="1"/>
          </p:cNvSpPr>
          <p:nvPr>
            <p:ph type="body"/>
          </p:nvPr>
        </p:nvSpPr>
        <p:spPr>
          <a:xfrm>
            <a:off x="0" y="0"/>
            <a:ext cx="12191760" cy="2343960"/>
          </a:xfrm>
          <a:prstGeom prst="rect">
            <a:avLst/>
          </a:prstGeom>
        </p:spPr>
        <p:txBody>
          <a:bodyPr bIns="0" lIns="0" rIns="0" tIns="0" wrap="none"/>
          <a:p>
            <a:endParaRPr/>
          </a:p>
        </p:txBody>
      </p:sp>
      <p:sp>
        <p:nvSpPr>
          <p:cNvPr id="290" name="PlaceHolder 3"/>
          <p:cNvSpPr>
            <a:spLocks noGrp="1"/>
          </p:cNvSpPr>
          <p:nvPr>
            <p:ph type="body"/>
          </p:nvPr>
        </p:nvSpPr>
        <p:spPr>
          <a:xfrm>
            <a:off x="0" y="2566800"/>
            <a:ext cx="12191760" cy="2343960"/>
          </a:xfrm>
          <a:prstGeom prst="rect">
            <a:avLst/>
          </a:prstGeom>
        </p:spPr>
        <p:txBody>
          <a:bodyPr bIns="0" lIns="0" rIns="0" tIns="0" wrap="none"/>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92"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93"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294" name="PlaceHolder 4"/>
          <p:cNvSpPr>
            <a:spLocks noGrp="1"/>
          </p:cNvSpPr>
          <p:nvPr>
            <p:ph type="body"/>
          </p:nvPr>
        </p:nvSpPr>
        <p:spPr>
          <a:xfrm>
            <a:off x="6247080" y="2566800"/>
            <a:ext cx="5949360" cy="2343960"/>
          </a:xfrm>
          <a:prstGeom prst="rect">
            <a:avLst/>
          </a:prstGeom>
        </p:spPr>
        <p:txBody>
          <a:bodyPr bIns="0" lIns="0" rIns="0" tIns="0" wrap="none"/>
          <a:p>
            <a:endParaRPr/>
          </a:p>
        </p:txBody>
      </p:sp>
      <p:sp>
        <p:nvSpPr>
          <p:cNvPr id="295" name="PlaceHolder 5"/>
          <p:cNvSpPr>
            <a:spLocks noGrp="1"/>
          </p:cNvSpPr>
          <p:nvPr>
            <p:ph type="body"/>
          </p:nvPr>
        </p:nvSpPr>
        <p:spPr>
          <a:xfrm>
            <a:off x="0" y="2566800"/>
            <a:ext cx="5949360" cy="2343960"/>
          </a:xfrm>
          <a:prstGeom prst="rect">
            <a:avLst/>
          </a:prstGeom>
        </p:spPr>
        <p:txBody>
          <a:bodyPr bIns="0" lIns="0" rIns="0" tIns="0" wrap="none"/>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97"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98" name="PlaceHolder 3"/>
          <p:cNvSpPr>
            <a:spLocks noGrp="1"/>
          </p:cNvSpPr>
          <p:nvPr>
            <p:ph type="body"/>
          </p:nvPr>
        </p:nvSpPr>
        <p:spPr>
          <a:xfrm>
            <a:off x="6247080" y="0"/>
            <a:ext cx="5949360" cy="234396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097280" y="5074920"/>
            <a:ext cx="10113120" cy="822960"/>
          </a:xfrm>
          <a:prstGeom prst="rect">
            <a:avLst/>
          </a:prstGeom>
        </p:spPr>
        <p:txBody>
          <a:bodyPr anchor="ctr" bIns="0" lIns="0" rIns="0" tIns="0" wrap="none"/>
          <a:p>
            <a:endParaRPr/>
          </a:p>
        </p:txBody>
      </p:sp>
      <p:sp>
        <p:nvSpPr>
          <p:cNvPr id="27" name="PlaceHolder 2"/>
          <p:cNvSpPr>
            <a:spLocks noGrp="1"/>
          </p:cNvSpPr>
          <p:nvPr>
            <p:ph type="body"/>
          </p:nvPr>
        </p:nvSpPr>
        <p:spPr>
          <a:xfrm>
            <a:off x="0" y="0"/>
            <a:ext cx="5949360" cy="2343960"/>
          </a:xfrm>
          <a:prstGeom prst="rect">
            <a:avLst/>
          </a:prstGeom>
        </p:spPr>
        <p:txBody>
          <a:bodyPr bIns="0" lIns="0" rIns="0" tIns="0" wrap="none"/>
          <a:p>
            <a:endParaRPr/>
          </a:p>
        </p:txBody>
      </p:sp>
      <p:sp>
        <p:nvSpPr>
          <p:cNvPr id="28" name="PlaceHolder 3"/>
          <p:cNvSpPr>
            <a:spLocks noGrp="1"/>
          </p:cNvSpPr>
          <p:nvPr>
            <p:ph type="body"/>
          </p:nvPr>
        </p:nvSpPr>
        <p:spPr>
          <a:xfrm>
            <a:off x="6247080" y="0"/>
            <a:ext cx="5949360" cy="2343960"/>
          </a:xfrm>
          <a:prstGeom prst="rect">
            <a:avLst/>
          </a:prstGeom>
        </p:spPr>
        <p:txBody>
          <a:bodyPr bIns="0" lIns="0" rIns="0" tIns="0" wrap="none"/>
          <a:p>
            <a:endParaRPr/>
          </a:p>
        </p:txBody>
      </p:sp>
      <p:sp>
        <p:nvSpPr>
          <p:cNvPr id="29" name="PlaceHolder 4"/>
          <p:cNvSpPr>
            <a:spLocks noGrp="1"/>
          </p:cNvSpPr>
          <p:nvPr>
            <p:ph type="body"/>
          </p:nvPr>
        </p:nvSpPr>
        <p:spPr>
          <a:xfrm>
            <a:off x="0" y="2566800"/>
            <a:ext cx="12191400" cy="234396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0" name="CustomShape 1"/>
          <p:cNvSpPr/>
          <p:nvPr/>
        </p:nvSpPr>
        <p:spPr>
          <a:xfrm>
            <a:off x="0" y="6400800"/>
            <a:ext cx="12191760" cy="456840"/>
          </a:xfrm>
          <a:prstGeom prst="rect">
            <a:avLst/>
          </a:prstGeom>
          <a:solidFill>
            <a:srgbClr val="497389"/>
          </a:solidFill>
        </p:spPr>
      </p:sp>
      <p:sp>
        <p:nvSpPr>
          <p:cNvPr id="1" name="CustomShape 2"/>
          <p:cNvSpPr/>
          <p:nvPr/>
        </p:nvSpPr>
        <p:spPr>
          <a:xfrm>
            <a:off x="0" y="6334200"/>
            <a:ext cx="12191760" cy="66240"/>
          </a:xfrm>
          <a:prstGeom prst="rect">
            <a:avLst/>
          </a:prstGeom>
          <a:solidFill>
            <a:srgbClr val="6997af"/>
          </a:solidFill>
        </p:spPr>
      </p:sp>
      <p:sp>
        <p:nvSpPr>
          <p:cNvPr id="2" name="Line 3"/>
          <p:cNvSpPr/>
          <p:nvPr/>
        </p:nvSpPr>
        <p:spPr>
          <a:xfrm>
            <a:off x="1193400" y="1737720"/>
            <a:ext cx="9966960" cy="0"/>
          </a:xfrm>
          <a:prstGeom prst="line">
            <a:avLst/>
          </a:prstGeom>
          <a:ln w="6480">
            <a:solidFill>
              <a:srgbClr val="808080"/>
            </a:solidFill>
            <a:round/>
          </a:ln>
        </p:spPr>
      </p:sp>
      <p:pic>
        <p:nvPicPr>
          <p:cNvPr descr="" id="3" name="Picture 6"/>
          <p:cNvPicPr/>
          <p:nvPr/>
        </p:nvPicPr>
        <p:blipFill>
          <a:blip r:embed="rId2"/>
          <a:stretch>
            <a:fillRect/>
          </a:stretch>
        </p:blipFill>
        <p:spPr>
          <a:xfrm>
            <a:off x="8912520" y="286560"/>
            <a:ext cx="2240640" cy="398160"/>
          </a:xfrm>
          <a:prstGeom prst="rect">
            <a:avLst/>
          </a:prstGeom>
        </p:spPr>
      </p:pic>
      <p:sp>
        <p:nvSpPr>
          <p:cNvPr id="4" name="PlaceHolder 4"/>
          <p:cNvSpPr>
            <a:spLocks noGrp="1"/>
          </p:cNvSpPr>
          <p:nvPr>
            <p:ph type="title"/>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Click to edit the title text formatClick to edit Master title style</a:t>
            </a:r>
            <a:endParaRPr/>
          </a:p>
        </p:txBody>
      </p:sp>
      <p:sp>
        <p:nvSpPr>
          <p:cNvPr id="5" name="PlaceHolder 5"/>
          <p:cNvSpPr>
            <a:spLocks noGrp="1"/>
          </p:cNvSpPr>
          <p:nvPr>
            <p:ph type="body"/>
          </p:nvPr>
        </p:nvSpPr>
        <p:spPr>
          <a:xfrm>
            <a:off x="1097280" y="1845720"/>
            <a:ext cx="10058040" cy="4023000"/>
          </a:xfrm>
          <a:prstGeom prst="rect">
            <a:avLst/>
          </a:prstGeom>
        </p:spPr>
        <p:txBody>
          <a:bodyPr lIns="0" rIns="0"/>
          <a:p>
            <a:pPr>
              <a:buSzPct val="45000"/>
              <a:buFont typeface="StarSymbol"/>
              <a:buChar char=""/>
            </a:pPr>
            <a:r>
              <a:rPr lang="en-US" sz="3200">
                <a:solidFill>
                  <a:srgbClr val="404040"/>
                </a:solidFill>
                <a:latin typeface="Segoe UI Light"/>
              </a:rPr>
              <a:t>Click to edit the outline text format</a:t>
            </a:r>
            <a:endParaRPr/>
          </a:p>
          <a:p>
            <a:pPr lvl="1">
              <a:buSzPct val="75000"/>
              <a:buFont typeface="StarSymbol"/>
              <a:buChar char=""/>
            </a:pPr>
            <a:r>
              <a:rPr lang="en-US" sz="3200">
                <a:solidFill>
                  <a:srgbClr val="404040"/>
                </a:solidFill>
                <a:latin typeface="Segoe UI Light"/>
              </a:rPr>
              <a:t>Second Outline Level</a:t>
            </a:r>
            <a:endParaRPr/>
          </a:p>
          <a:p>
            <a:pPr lvl="2">
              <a:buSzPct val="45000"/>
              <a:buFont typeface="StarSymbol"/>
              <a:buChar char=""/>
            </a:pPr>
            <a:r>
              <a:rPr lang="en-US" sz="3200">
                <a:solidFill>
                  <a:srgbClr val="404040"/>
                </a:solidFill>
                <a:latin typeface="Segoe UI Light"/>
              </a:rPr>
              <a:t>Third Outline Level</a:t>
            </a:r>
            <a:endParaRPr/>
          </a:p>
          <a:p>
            <a:pPr lvl="3">
              <a:buSzPct val="75000"/>
              <a:buFont typeface="StarSymbol"/>
              <a:buChar char=""/>
            </a:pPr>
            <a:r>
              <a:rPr lang="en-US" sz="3200">
                <a:solidFill>
                  <a:srgbClr val="404040"/>
                </a:solidFill>
                <a:latin typeface="Segoe UI Light"/>
              </a:rPr>
              <a:t>Fourth Outline Level</a:t>
            </a:r>
            <a:endParaRPr/>
          </a:p>
          <a:p>
            <a:pPr lvl="4">
              <a:buSzPct val="45000"/>
              <a:buFont typeface="StarSymbol"/>
              <a:buChar char=""/>
            </a:pPr>
            <a:r>
              <a:rPr lang="en-US" sz="3200">
                <a:solidFill>
                  <a:srgbClr val="404040"/>
                </a:solidFill>
                <a:latin typeface="Segoe UI Light"/>
              </a:rPr>
              <a:t>Fifth Outline Level</a:t>
            </a:r>
            <a:endParaRPr/>
          </a:p>
          <a:p>
            <a:pPr lvl="5">
              <a:buSzPct val="45000"/>
              <a:buFont typeface="StarSymbol"/>
              <a:buChar char=""/>
            </a:pPr>
            <a:r>
              <a:rPr lang="en-US" sz="3200">
                <a:solidFill>
                  <a:srgbClr val="404040"/>
                </a:solidFill>
                <a:latin typeface="Segoe UI Light"/>
              </a:rPr>
              <a:t>Sixth Outline Level</a:t>
            </a:r>
            <a:endParaRPr/>
          </a:p>
          <a:p>
            <a:pPr>
              <a:lnSpc>
                <a:spcPct val="100000"/>
              </a:lnSpc>
              <a:buFont typeface="Calibri"/>
              <a:buChar char=" "/>
            </a:pPr>
            <a:r>
              <a:rPr lang="en-US" sz="3200">
                <a:solidFill>
                  <a:srgbClr val="404040"/>
                </a:solidFill>
                <a:latin typeface="Segoe UI Light"/>
              </a:rPr>
              <a:t>Seventh Outline LevelClick to edit Master text styles</a:t>
            </a:r>
            <a:endParaRPr/>
          </a:p>
          <a:p>
            <a:pPr lvl="1">
              <a:lnSpc>
                <a:spcPct val="100000"/>
              </a:lnSpc>
              <a:buFont typeface="Calibri"/>
              <a:buChar char="◦"/>
            </a:pPr>
            <a:r>
              <a:rPr lang="en-US" sz="2600">
                <a:solidFill>
                  <a:srgbClr val="404040"/>
                </a:solidFill>
                <a:latin typeface="Segoe UI Light"/>
              </a:rPr>
              <a:t>Second level</a:t>
            </a:r>
            <a:endParaRPr/>
          </a:p>
          <a:p>
            <a:pPr lvl="1">
              <a:buFont typeface="Calibri"/>
              <a:buChar char="◦"/>
            </a:pPr>
            <a:r>
              <a:rPr lang="en-US" sz="1400">
                <a:solidFill>
                  <a:srgbClr val="404040"/>
                </a:solidFill>
                <a:latin typeface="Segoe UI Light"/>
              </a:rPr>
              <a:t>Third level</a:t>
            </a:r>
            <a:endParaRPr/>
          </a:p>
          <a:p>
            <a:pPr lvl="2">
              <a:buFont typeface="Calibri"/>
              <a:buChar char="◦"/>
            </a:pPr>
            <a:r>
              <a:rPr lang="en-US" sz="1400">
                <a:solidFill>
                  <a:srgbClr val="404040"/>
                </a:solidFill>
                <a:latin typeface="Segoe UI Light"/>
              </a:rPr>
              <a:t>Fourth level</a:t>
            </a:r>
            <a:endParaRPr/>
          </a:p>
          <a:p>
            <a:pPr lvl="3">
              <a:buFont typeface="Calibri"/>
              <a:buChar char="◦"/>
            </a:pPr>
            <a:r>
              <a:rPr lang="en-US" sz="1400">
                <a:solidFill>
                  <a:srgbClr val="404040"/>
                </a:solidFill>
                <a:latin typeface="Segoe UI Light"/>
              </a:rPr>
              <a:t>Fifth level</a:t>
            </a:r>
            <a:endParaRPr/>
          </a:p>
        </p:txBody>
      </p:sp>
      <p:sp>
        <p:nvSpPr>
          <p:cNvPr id="6" name="PlaceHolder 6"/>
          <p:cNvSpPr>
            <a:spLocks noGrp="1"/>
          </p:cNvSpPr>
          <p:nvPr>
            <p:ph type="dt"/>
          </p:nvPr>
        </p:nvSpPr>
        <p:spPr>
          <a:xfrm>
            <a:off x="0" y="0"/>
            <a:ext cx="-11796840" cy="-11796840"/>
          </a:xfrm>
          <a:prstGeom prst="rect">
            <a:avLst/>
          </a:prstGeom>
        </p:spPr>
        <p:txBody>
          <a:bodyPr bIns="45000" lIns="90000" rIns="90000" tIns="45000"/>
          <a:p>
            <a:pPr>
              <a:lnSpc>
                <a:spcPct val="100000"/>
              </a:lnSpc>
            </a:pPr>
            <a:r>
              <a:rPr lang="en-SG">
                <a:solidFill>
                  <a:srgbClr val="000000"/>
                </a:solidFill>
                <a:latin typeface="Segoe UI"/>
              </a:rPr>
              <a:t>3/20/15</a:t>
            </a:r>
            <a:endParaRPr/>
          </a:p>
        </p:txBody>
      </p:sp>
      <p:sp>
        <p:nvSpPr>
          <p:cNvPr id="7" name="PlaceHolder 7"/>
          <p:cNvSpPr>
            <a:spLocks noGrp="1"/>
          </p:cNvSpPr>
          <p:nvPr>
            <p:ph type="ftr"/>
          </p:nvPr>
        </p:nvSpPr>
        <p:spPr>
          <a:xfrm>
            <a:off x="0" y="0"/>
            <a:ext cx="-11796840" cy="-11796840"/>
          </a:xfrm>
          <a:prstGeom prst="rect">
            <a:avLst/>
          </a:prstGeom>
        </p:spPr>
        <p:txBody>
          <a:bodyPr bIns="45000" lIns="90000" rIns="90000" tIns="45000"/>
          <a:p>
            <a:endParaRPr/>
          </a:p>
        </p:txBody>
      </p:sp>
      <p:sp>
        <p:nvSpPr>
          <p:cNvPr id="8" name="PlaceHolder 8"/>
          <p:cNvSpPr>
            <a:spLocks noGrp="1"/>
          </p:cNvSpPr>
          <p:nvPr>
            <p:ph type="sldNum"/>
          </p:nvPr>
        </p:nvSpPr>
        <p:spPr>
          <a:xfrm>
            <a:off x="0" y="0"/>
            <a:ext cx="-11796840" cy="-11796840"/>
          </a:xfrm>
          <a:prstGeom prst="rect">
            <a:avLst/>
          </a:prstGeom>
        </p:spPr>
        <p:txBody>
          <a:bodyPr bIns="45000" lIns="90000" rIns="90000" tIns="45000"/>
          <a:p>
            <a:pPr>
              <a:lnSpc>
                <a:spcPct val="100000"/>
              </a:lnSpc>
            </a:pPr>
            <a:fld id="{C14101D1-01D1-4171-8181-C10111A18101}" type="slidenum">
              <a:rPr lang="en-SG">
                <a:solidFill>
                  <a:srgbClr val="000000"/>
                </a:solidFill>
                <a:latin typeface="Segoe UI"/>
              </a:rPr>
              <a:t>&lt;number&gt;</a:t>
            </a:fld>
            <a:endParaRPr/>
          </a:p>
        </p:txBody>
      </p:sp>
    </p:spTree>
  </p:cSld>
  <p:clrMap accent1="accent1" accent2="accent2" accent3="accent3" accent4="accent4" accent5="accent5" accent6="accent6" bg1="lt1" bg2="lt2" folHlink="folHlink" hlink="hlink" tx1="dk1" tx2="dk2"/>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1" name="CustomShape 1"/>
          <p:cNvSpPr/>
          <p:nvPr/>
        </p:nvSpPr>
        <p:spPr>
          <a:xfrm>
            <a:off x="0" y="6400800"/>
            <a:ext cx="12191760" cy="456840"/>
          </a:xfrm>
          <a:prstGeom prst="rect">
            <a:avLst/>
          </a:prstGeom>
          <a:solidFill>
            <a:srgbClr val="497389"/>
          </a:solidFill>
        </p:spPr>
      </p:sp>
      <p:sp>
        <p:nvSpPr>
          <p:cNvPr id="42" name="CustomShape 2"/>
          <p:cNvSpPr/>
          <p:nvPr/>
        </p:nvSpPr>
        <p:spPr>
          <a:xfrm>
            <a:off x="0" y="6334200"/>
            <a:ext cx="12191760" cy="66240"/>
          </a:xfrm>
          <a:prstGeom prst="rect">
            <a:avLst/>
          </a:prstGeom>
          <a:solidFill>
            <a:srgbClr val="6997af"/>
          </a:solidFill>
        </p:spPr>
      </p:sp>
      <p:sp>
        <p:nvSpPr>
          <p:cNvPr id="43" name="Line 3"/>
          <p:cNvSpPr/>
          <p:nvPr/>
        </p:nvSpPr>
        <p:spPr>
          <a:xfrm>
            <a:off x="1193400" y="1737720"/>
            <a:ext cx="9966960" cy="0"/>
          </a:xfrm>
          <a:prstGeom prst="line">
            <a:avLst/>
          </a:prstGeom>
          <a:ln w="6480">
            <a:solidFill>
              <a:srgbClr val="808080"/>
            </a:solidFill>
            <a:round/>
          </a:ln>
        </p:spPr>
      </p:sp>
      <p:pic>
        <p:nvPicPr>
          <p:cNvPr descr="" id="44" name="Picture 6"/>
          <p:cNvPicPr/>
          <p:nvPr/>
        </p:nvPicPr>
        <p:blipFill>
          <a:blip r:embed="rId2"/>
          <a:stretch>
            <a:fillRect/>
          </a:stretch>
        </p:blipFill>
        <p:spPr>
          <a:xfrm>
            <a:off x="8912520" y="286560"/>
            <a:ext cx="2240640" cy="398160"/>
          </a:xfrm>
          <a:prstGeom prst="rect">
            <a:avLst/>
          </a:prstGeom>
        </p:spPr>
      </p:pic>
      <p:sp>
        <p:nvSpPr>
          <p:cNvPr id="45" name="CustomShape 4"/>
          <p:cNvSpPr/>
          <p:nvPr/>
        </p:nvSpPr>
        <p:spPr>
          <a:xfrm>
            <a:off x="3240" y="6400800"/>
            <a:ext cx="12188520" cy="456840"/>
          </a:xfrm>
          <a:prstGeom prst="rect">
            <a:avLst/>
          </a:prstGeom>
          <a:solidFill>
            <a:srgbClr val="497389"/>
          </a:solidFill>
        </p:spPr>
      </p:sp>
      <p:sp>
        <p:nvSpPr>
          <p:cNvPr id="46" name="CustomShape 5"/>
          <p:cNvSpPr/>
          <p:nvPr/>
        </p:nvSpPr>
        <p:spPr>
          <a:xfrm>
            <a:off x="0" y="6334200"/>
            <a:ext cx="12188520" cy="63720"/>
          </a:xfrm>
          <a:prstGeom prst="rect">
            <a:avLst/>
          </a:prstGeom>
          <a:solidFill>
            <a:srgbClr val="6997af"/>
          </a:solidFill>
        </p:spPr>
      </p:sp>
      <p:sp>
        <p:nvSpPr>
          <p:cNvPr id="47" name="PlaceHolder 6"/>
          <p:cNvSpPr>
            <a:spLocks noGrp="1"/>
          </p:cNvSpPr>
          <p:nvPr>
            <p:ph type="title"/>
          </p:nvPr>
        </p:nvSpPr>
        <p:spPr>
          <a:xfrm>
            <a:off x="1097280" y="758880"/>
            <a:ext cx="10058040" cy="3565800"/>
          </a:xfrm>
          <a:prstGeom prst="rect">
            <a:avLst/>
          </a:prstGeom>
        </p:spPr>
        <p:txBody>
          <a:bodyPr anchor="b"/>
          <a:p>
            <a:pPr>
              <a:lnSpc>
                <a:spcPct val="85000"/>
              </a:lnSpc>
            </a:pPr>
            <a:r>
              <a:rPr lang="en-US" sz="8000">
                <a:solidFill>
                  <a:srgbClr val="262626"/>
                </a:solidFill>
                <a:latin typeface="Segoe UI Light"/>
              </a:rPr>
              <a:t>Click to edit the title text formatClick to edit Master title style</a:t>
            </a:r>
            <a:endParaRPr/>
          </a:p>
        </p:txBody>
      </p:sp>
      <p:sp>
        <p:nvSpPr>
          <p:cNvPr id="48" name="PlaceHolder 7"/>
          <p:cNvSpPr>
            <a:spLocks noGrp="1"/>
          </p:cNvSpPr>
          <p:nvPr>
            <p:ph type="dt"/>
          </p:nvPr>
        </p:nvSpPr>
        <p:spPr>
          <a:xfrm>
            <a:off x="0" y="0"/>
            <a:ext cx="-11796840" cy="-11796840"/>
          </a:xfrm>
          <a:prstGeom prst="rect">
            <a:avLst/>
          </a:prstGeom>
        </p:spPr>
        <p:txBody>
          <a:bodyPr bIns="45000" lIns="90000" rIns="90000" tIns="45000"/>
          <a:p>
            <a:pPr>
              <a:lnSpc>
                <a:spcPct val="100000"/>
              </a:lnSpc>
            </a:pPr>
            <a:r>
              <a:rPr lang="en-SG">
                <a:solidFill>
                  <a:srgbClr val="000000"/>
                </a:solidFill>
                <a:latin typeface="Segoe UI"/>
              </a:rPr>
              <a:t>3/20/15</a:t>
            </a:r>
            <a:endParaRPr/>
          </a:p>
        </p:txBody>
      </p:sp>
      <p:sp>
        <p:nvSpPr>
          <p:cNvPr id="49" name="PlaceHolder 8"/>
          <p:cNvSpPr>
            <a:spLocks noGrp="1"/>
          </p:cNvSpPr>
          <p:nvPr>
            <p:ph type="ftr"/>
          </p:nvPr>
        </p:nvSpPr>
        <p:spPr>
          <a:xfrm>
            <a:off x="0" y="0"/>
            <a:ext cx="-11796840" cy="-11796840"/>
          </a:xfrm>
          <a:prstGeom prst="rect">
            <a:avLst/>
          </a:prstGeom>
        </p:spPr>
        <p:txBody>
          <a:bodyPr bIns="45000" lIns="90000" rIns="90000" tIns="45000"/>
          <a:p>
            <a:endParaRPr/>
          </a:p>
        </p:txBody>
      </p:sp>
      <p:sp>
        <p:nvSpPr>
          <p:cNvPr id="50" name="PlaceHolder 9"/>
          <p:cNvSpPr>
            <a:spLocks noGrp="1"/>
          </p:cNvSpPr>
          <p:nvPr>
            <p:ph type="sldNum"/>
          </p:nvPr>
        </p:nvSpPr>
        <p:spPr>
          <a:xfrm>
            <a:off x="0" y="0"/>
            <a:ext cx="-11796840" cy="-11796840"/>
          </a:xfrm>
          <a:prstGeom prst="rect">
            <a:avLst/>
          </a:prstGeom>
        </p:spPr>
        <p:txBody>
          <a:bodyPr bIns="45000" lIns="90000" rIns="90000" tIns="45000"/>
          <a:p>
            <a:pPr>
              <a:lnSpc>
                <a:spcPct val="100000"/>
              </a:lnSpc>
            </a:pPr>
            <a:fld id="{41E15181-F1B1-4171-81A1-51B181111111}" type="slidenum">
              <a:rPr lang="en-SG">
                <a:solidFill>
                  <a:srgbClr val="000000"/>
                </a:solidFill>
                <a:latin typeface="Segoe UI"/>
              </a:rPr>
              <a:t>&lt;number&gt;</a:t>
            </a:fld>
            <a:endParaRPr/>
          </a:p>
        </p:txBody>
      </p:sp>
      <p:sp>
        <p:nvSpPr>
          <p:cNvPr id="51" name="Line 10"/>
          <p:cNvSpPr/>
          <p:nvPr/>
        </p:nvSpPr>
        <p:spPr>
          <a:xfrm>
            <a:off x="1207440" y="4343400"/>
            <a:ext cx="9875520" cy="0"/>
          </a:xfrm>
          <a:prstGeom prst="line">
            <a:avLst/>
          </a:prstGeom>
          <a:ln w="6480">
            <a:solidFill>
              <a:srgbClr val="808080"/>
            </a:solidFill>
            <a:round/>
          </a:ln>
        </p:spPr>
      </p:sp>
      <p:sp>
        <p:nvSpPr>
          <p:cNvPr id="52" name="PlaceHolder 11"/>
          <p:cNvSpPr>
            <a:spLocks noGrp="1"/>
          </p:cNvSpPr>
          <p:nvPr>
            <p:ph type="body"/>
          </p:nvPr>
        </p:nvSpPr>
        <p:spPr>
          <a:xfrm>
            <a:off x="609480" y="1604520"/>
            <a:ext cx="10728360" cy="397692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85" name="CustomShape 1"/>
          <p:cNvSpPr/>
          <p:nvPr/>
        </p:nvSpPr>
        <p:spPr>
          <a:xfrm>
            <a:off x="0" y="6400800"/>
            <a:ext cx="12191760" cy="456840"/>
          </a:xfrm>
          <a:prstGeom prst="rect">
            <a:avLst/>
          </a:prstGeom>
          <a:solidFill>
            <a:srgbClr val="497389"/>
          </a:solidFill>
        </p:spPr>
      </p:sp>
      <p:sp>
        <p:nvSpPr>
          <p:cNvPr id="86" name="CustomShape 2"/>
          <p:cNvSpPr/>
          <p:nvPr/>
        </p:nvSpPr>
        <p:spPr>
          <a:xfrm>
            <a:off x="0" y="6334200"/>
            <a:ext cx="12191760" cy="66240"/>
          </a:xfrm>
          <a:prstGeom prst="rect">
            <a:avLst/>
          </a:prstGeom>
          <a:solidFill>
            <a:srgbClr val="6997af"/>
          </a:solidFill>
        </p:spPr>
      </p:sp>
      <p:sp>
        <p:nvSpPr>
          <p:cNvPr id="87" name="Line 3"/>
          <p:cNvSpPr/>
          <p:nvPr/>
        </p:nvSpPr>
        <p:spPr>
          <a:xfrm>
            <a:off x="1193400" y="1737720"/>
            <a:ext cx="9966960" cy="0"/>
          </a:xfrm>
          <a:prstGeom prst="line">
            <a:avLst/>
          </a:prstGeom>
          <a:ln w="6480">
            <a:solidFill>
              <a:srgbClr val="808080"/>
            </a:solidFill>
            <a:round/>
          </a:ln>
        </p:spPr>
      </p:sp>
      <p:pic>
        <p:nvPicPr>
          <p:cNvPr descr="" id="88" name="Picture 6"/>
          <p:cNvPicPr/>
          <p:nvPr/>
        </p:nvPicPr>
        <p:blipFill>
          <a:blip r:embed="rId2"/>
          <a:stretch>
            <a:fillRect/>
          </a:stretch>
        </p:blipFill>
        <p:spPr>
          <a:xfrm>
            <a:off x="8912520" y="286560"/>
            <a:ext cx="2240640" cy="398160"/>
          </a:xfrm>
          <a:prstGeom prst="rect">
            <a:avLst/>
          </a:prstGeom>
        </p:spPr>
      </p:pic>
      <p:sp>
        <p:nvSpPr>
          <p:cNvPr id="89" name="CustomShape 4"/>
          <p:cNvSpPr/>
          <p:nvPr/>
        </p:nvSpPr>
        <p:spPr>
          <a:xfrm>
            <a:off x="0" y="4952880"/>
            <a:ext cx="12188520" cy="1904760"/>
          </a:xfrm>
          <a:prstGeom prst="rect">
            <a:avLst/>
          </a:prstGeom>
          <a:solidFill>
            <a:srgbClr val="497389"/>
          </a:solidFill>
        </p:spPr>
      </p:sp>
      <p:sp>
        <p:nvSpPr>
          <p:cNvPr id="90" name="CustomShape 5"/>
          <p:cNvSpPr/>
          <p:nvPr/>
        </p:nvSpPr>
        <p:spPr>
          <a:xfrm>
            <a:off x="0" y="4915080"/>
            <a:ext cx="12188520" cy="63720"/>
          </a:xfrm>
          <a:prstGeom prst="rect">
            <a:avLst/>
          </a:prstGeom>
          <a:solidFill>
            <a:srgbClr val="6997af"/>
          </a:solidFill>
        </p:spPr>
      </p:sp>
      <p:sp>
        <p:nvSpPr>
          <p:cNvPr id="91" name="PlaceHolder 6"/>
          <p:cNvSpPr>
            <a:spLocks noGrp="1"/>
          </p:cNvSpPr>
          <p:nvPr>
            <p:ph type="title"/>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Click to edit the title text formatClick to edit Master title style</a:t>
            </a:r>
            <a:endParaRPr/>
          </a:p>
        </p:txBody>
      </p:sp>
      <p:sp>
        <p:nvSpPr>
          <p:cNvPr id="92" name="PlaceHolder 7"/>
          <p:cNvSpPr>
            <a:spLocks noGrp="1"/>
          </p:cNvSpPr>
          <p:nvPr>
            <p:ph type="body"/>
          </p:nvPr>
        </p:nvSpPr>
        <p:spPr>
          <a:xfrm>
            <a:off x="0" y="0"/>
            <a:ext cx="12191760" cy="4914720"/>
          </a:xfrm>
          <a:prstGeom prst="rect">
            <a:avLst/>
          </a:prstGeom>
        </p:spPr>
        <p:txBody>
          <a:bodyPr lIns="457200" rIns="0" tIns="457200"/>
          <a:p>
            <a:pPr>
              <a:buSzPct val="45000"/>
              <a:buFont typeface="StarSymbol"/>
              <a:buChar char=""/>
            </a:pPr>
            <a:r>
              <a:rPr lang="en-US" sz="3200">
                <a:solidFill>
                  <a:srgbClr val="000000"/>
                </a:solidFill>
                <a:latin typeface="Segoe UI"/>
              </a:rPr>
              <a:t>Click to edit the outline text format</a:t>
            </a:r>
            <a:endParaRPr/>
          </a:p>
          <a:p>
            <a:pPr lvl="1">
              <a:buSzPct val="75000"/>
              <a:buFont typeface="StarSymbol"/>
              <a:buChar char=""/>
            </a:pPr>
            <a:r>
              <a:rPr lang="en-US" sz="3200">
                <a:solidFill>
                  <a:srgbClr val="000000"/>
                </a:solidFill>
                <a:latin typeface="Segoe UI"/>
              </a:rPr>
              <a:t>Second Outline Level</a:t>
            </a:r>
            <a:endParaRPr/>
          </a:p>
          <a:p>
            <a:pPr lvl="2">
              <a:buSzPct val="45000"/>
              <a:buFont typeface="StarSymbol"/>
              <a:buChar char=""/>
            </a:pPr>
            <a:r>
              <a:rPr lang="en-US" sz="3200">
                <a:solidFill>
                  <a:srgbClr val="000000"/>
                </a:solidFill>
                <a:latin typeface="Segoe UI"/>
              </a:rPr>
              <a:t>Third Outline Level</a:t>
            </a:r>
            <a:endParaRPr/>
          </a:p>
          <a:p>
            <a:pPr lvl="3">
              <a:buSzPct val="75000"/>
              <a:buFont typeface="StarSymbol"/>
              <a:buChar char=""/>
            </a:pPr>
            <a:r>
              <a:rPr lang="en-US" sz="3200">
                <a:solidFill>
                  <a:srgbClr val="000000"/>
                </a:solidFill>
                <a:latin typeface="Segoe UI"/>
              </a:rPr>
              <a:t>Fourth Outline Level</a:t>
            </a:r>
            <a:endParaRPr/>
          </a:p>
          <a:p>
            <a:pPr lvl="4">
              <a:buSzPct val="45000"/>
              <a:buFont typeface="StarSymbol"/>
              <a:buChar char=""/>
            </a:pPr>
            <a:r>
              <a:rPr lang="en-US" sz="3200">
                <a:solidFill>
                  <a:srgbClr val="000000"/>
                </a:solidFill>
                <a:latin typeface="Segoe UI"/>
              </a:rPr>
              <a:t>Fifth Outline Level</a:t>
            </a:r>
            <a:endParaRPr/>
          </a:p>
          <a:p>
            <a:pPr lvl="5">
              <a:buSzPct val="45000"/>
              <a:buFont typeface="StarSymbol"/>
              <a:buChar char=""/>
            </a:pPr>
            <a:r>
              <a:rPr lang="en-US" sz="3200">
                <a:solidFill>
                  <a:srgbClr val="000000"/>
                </a:solidFill>
                <a:latin typeface="Segoe UI"/>
              </a:rPr>
              <a:t>Sixth Outline Level</a:t>
            </a:r>
            <a:endParaRPr/>
          </a:p>
          <a:p>
            <a:pPr>
              <a:lnSpc>
                <a:spcPct val="100000"/>
              </a:lnSpc>
            </a:pPr>
            <a:r>
              <a:rPr lang="en-US" sz="3200">
                <a:solidFill>
                  <a:srgbClr val="000000"/>
                </a:solidFill>
                <a:latin typeface="Segoe UI"/>
              </a:rPr>
              <a:t>Seventh Outline LevelClick icon to add picture</a:t>
            </a:r>
            <a:endParaRPr/>
          </a:p>
        </p:txBody>
      </p:sp>
      <p:sp>
        <p:nvSpPr>
          <p:cNvPr id="93" name="PlaceHolder 8"/>
          <p:cNvSpPr>
            <a:spLocks noGrp="1"/>
          </p:cNvSpPr>
          <p:nvPr>
            <p:ph type="body"/>
          </p:nvPr>
        </p:nvSpPr>
        <p:spPr>
          <a:xfrm>
            <a:off x="1097280" y="5906880"/>
            <a:ext cx="10112760" cy="594000"/>
          </a:xfrm>
          <a:prstGeom prst="rect">
            <a:avLst/>
          </a:prstGeom>
        </p:spPr>
        <p:txBody>
          <a:bodyPr anchor="ctr" bIns="0" tIns="0"/>
          <a:p>
            <a:pPr>
              <a:buSzPct val="45000"/>
              <a:buFont typeface="StarSymbol"/>
              <a:buChar char=""/>
            </a:pPr>
            <a:r>
              <a:rPr lang="en-US" sz="2800">
                <a:solidFill>
                  <a:srgbClr val="d9d9d9"/>
                </a:solidFill>
                <a:latin typeface="Segoe UI Light"/>
              </a:rPr>
              <a:t>Click to edit the outline text format</a:t>
            </a:r>
            <a:endParaRPr/>
          </a:p>
          <a:p>
            <a:pPr lvl="1">
              <a:buSzPct val="75000"/>
              <a:buFont typeface="StarSymbol"/>
              <a:buChar char=""/>
            </a:pPr>
            <a:r>
              <a:rPr lang="en-US" sz="2800">
                <a:solidFill>
                  <a:srgbClr val="d9d9d9"/>
                </a:solidFill>
                <a:latin typeface="Segoe UI Light"/>
              </a:rPr>
              <a:t>Second Outline Level</a:t>
            </a:r>
            <a:endParaRPr/>
          </a:p>
          <a:p>
            <a:pPr lvl="2">
              <a:buSzPct val="45000"/>
              <a:buFont typeface="StarSymbol"/>
              <a:buChar char=""/>
            </a:pPr>
            <a:r>
              <a:rPr lang="en-US" sz="2800">
                <a:solidFill>
                  <a:srgbClr val="d9d9d9"/>
                </a:solidFill>
                <a:latin typeface="Segoe UI Light"/>
              </a:rPr>
              <a:t>Third Outline Level</a:t>
            </a:r>
            <a:endParaRPr/>
          </a:p>
          <a:p>
            <a:pPr lvl="3">
              <a:buSzPct val="75000"/>
              <a:buFont typeface="StarSymbol"/>
              <a:buChar char=""/>
            </a:pPr>
            <a:r>
              <a:rPr lang="en-US" sz="2800">
                <a:solidFill>
                  <a:srgbClr val="d9d9d9"/>
                </a:solidFill>
                <a:latin typeface="Segoe UI Light"/>
              </a:rPr>
              <a:t>Fourth Outline Level</a:t>
            </a:r>
            <a:endParaRPr/>
          </a:p>
          <a:p>
            <a:pPr lvl="4">
              <a:buSzPct val="45000"/>
              <a:buFont typeface="StarSymbol"/>
              <a:buChar char=""/>
            </a:pPr>
            <a:r>
              <a:rPr lang="en-US" sz="2800">
                <a:solidFill>
                  <a:srgbClr val="d9d9d9"/>
                </a:solidFill>
                <a:latin typeface="Segoe UI Light"/>
              </a:rPr>
              <a:t>Fifth Outline Level</a:t>
            </a:r>
            <a:endParaRPr/>
          </a:p>
          <a:p>
            <a:pPr lvl="5">
              <a:buSzPct val="45000"/>
              <a:buFont typeface="StarSymbol"/>
              <a:buChar char=""/>
            </a:pPr>
            <a:r>
              <a:rPr lang="en-US" sz="2800">
                <a:solidFill>
                  <a:srgbClr val="d9d9d9"/>
                </a:solidFill>
                <a:latin typeface="Segoe UI Light"/>
              </a:rPr>
              <a:t>Sixth Outline Level</a:t>
            </a:r>
            <a:endParaRPr/>
          </a:p>
          <a:p>
            <a:pPr>
              <a:lnSpc>
                <a:spcPct val="100000"/>
              </a:lnSpc>
            </a:pPr>
            <a:r>
              <a:rPr lang="en-US" sz="2800">
                <a:solidFill>
                  <a:srgbClr val="d9d9d9"/>
                </a:solidFill>
                <a:latin typeface="Segoe UI Light"/>
              </a:rPr>
              <a:t>Seventh Outline LevelClick to edit Master text styles</a:t>
            </a:r>
            <a:endParaRPr/>
          </a:p>
        </p:txBody>
      </p:sp>
      <p:sp>
        <p:nvSpPr>
          <p:cNvPr id="94" name="PlaceHolder 9"/>
          <p:cNvSpPr>
            <a:spLocks noGrp="1"/>
          </p:cNvSpPr>
          <p:nvPr>
            <p:ph type="dt"/>
          </p:nvPr>
        </p:nvSpPr>
        <p:spPr>
          <a:xfrm>
            <a:off x="0" y="0"/>
            <a:ext cx="-11796840" cy="-11796840"/>
          </a:xfrm>
          <a:prstGeom prst="rect">
            <a:avLst/>
          </a:prstGeom>
        </p:spPr>
        <p:txBody>
          <a:bodyPr bIns="45000" lIns="90000" rIns="90000" tIns="45000"/>
          <a:p>
            <a:pPr>
              <a:lnSpc>
                <a:spcPct val="100000"/>
              </a:lnSpc>
            </a:pPr>
            <a:r>
              <a:rPr lang="en-SG">
                <a:solidFill>
                  <a:srgbClr val="000000"/>
                </a:solidFill>
                <a:latin typeface="Segoe UI"/>
              </a:rPr>
              <a:t>3/20/15</a:t>
            </a:r>
            <a:endParaRPr/>
          </a:p>
        </p:txBody>
      </p:sp>
      <p:sp>
        <p:nvSpPr>
          <p:cNvPr id="95" name="PlaceHolder 10"/>
          <p:cNvSpPr>
            <a:spLocks noGrp="1"/>
          </p:cNvSpPr>
          <p:nvPr>
            <p:ph type="ftr"/>
          </p:nvPr>
        </p:nvSpPr>
        <p:spPr>
          <a:xfrm>
            <a:off x="0" y="0"/>
            <a:ext cx="-11796840" cy="-11796840"/>
          </a:xfrm>
          <a:prstGeom prst="rect">
            <a:avLst/>
          </a:prstGeom>
        </p:spPr>
        <p:txBody>
          <a:bodyPr bIns="45000" lIns="90000" rIns="90000" tIns="45000"/>
          <a:p>
            <a:endParaRPr/>
          </a:p>
        </p:txBody>
      </p:sp>
      <p:sp>
        <p:nvSpPr>
          <p:cNvPr id="96" name="PlaceHolder 11"/>
          <p:cNvSpPr>
            <a:spLocks noGrp="1"/>
          </p:cNvSpPr>
          <p:nvPr>
            <p:ph type="sldNum"/>
          </p:nvPr>
        </p:nvSpPr>
        <p:spPr>
          <a:xfrm>
            <a:off x="0" y="0"/>
            <a:ext cx="-11796840" cy="-11796840"/>
          </a:xfrm>
          <a:prstGeom prst="rect">
            <a:avLst/>
          </a:prstGeom>
        </p:spPr>
        <p:txBody>
          <a:bodyPr bIns="45000" lIns="90000" rIns="90000" tIns="45000"/>
          <a:p>
            <a:pPr>
              <a:lnSpc>
                <a:spcPct val="100000"/>
              </a:lnSpc>
            </a:pPr>
            <a:fld id="{41314171-21F1-41A1-A131-C1F18161A1E1}" type="slidenum">
              <a:rPr lang="en-SG">
                <a:solidFill>
                  <a:srgbClr val="000000"/>
                </a:solidFill>
                <a:latin typeface="Segoe UI"/>
              </a:rPr>
              <a:t>&lt;number&gt;</a:t>
            </a:fld>
            <a:endParaRPr/>
          </a:p>
        </p:txBody>
      </p:sp>
    </p:spTree>
  </p:cSld>
  <p:clrMap accent1="accent1" accent2="accent2" accent3="accent3" accent4="accent4" accent5="accent5" accent6="accent6" bg1="lt1" bg2="lt2" folHlink="folHlink" hlink="hlink" tx1="dk1" tx2="dk2"/>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129" name="CustomShape 1"/>
          <p:cNvSpPr/>
          <p:nvPr/>
        </p:nvSpPr>
        <p:spPr>
          <a:xfrm>
            <a:off x="0" y="6400800"/>
            <a:ext cx="12191760" cy="456840"/>
          </a:xfrm>
          <a:prstGeom prst="rect">
            <a:avLst/>
          </a:prstGeom>
          <a:solidFill>
            <a:srgbClr val="497389"/>
          </a:solidFill>
        </p:spPr>
      </p:sp>
      <p:sp>
        <p:nvSpPr>
          <p:cNvPr id="130" name="CustomShape 2"/>
          <p:cNvSpPr/>
          <p:nvPr/>
        </p:nvSpPr>
        <p:spPr>
          <a:xfrm>
            <a:off x="0" y="6334200"/>
            <a:ext cx="12191760" cy="66240"/>
          </a:xfrm>
          <a:prstGeom prst="rect">
            <a:avLst/>
          </a:prstGeom>
          <a:solidFill>
            <a:srgbClr val="6997af"/>
          </a:solidFill>
        </p:spPr>
      </p:sp>
      <p:sp>
        <p:nvSpPr>
          <p:cNvPr id="131" name="Line 3"/>
          <p:cNvSpPr/>
          <p:nvPr/>
        </p:nvSpPr>
        <p:spPr>
          <a:xfrm>
            <a:off x="1193400" y="1737720"/>
            <a:ext cx="9966960" cy="0"/>
          </a:xfrm>
          <a:prstGeom prst="line">
            <a:avLst/>
          </a:prstGeom>
          <a:ln w="6480">
            <a:solidFill>
              <a:srgbClr val="808080"/>
            </a:solidFill>
            <a:round/>
          </a:ln>
        </p:spPr>
      </p:sp>
      <p:pic>
        <p:nvPicPr>
          <p:cNvPr descr="" id="132" name="Picture 6"/>
          <p:cNvPicPr/>
          <p:nvPr/>
        </p:nvPicPr>
        <p:blipFill>
          <a:blip r:embed="rId2"/>
          <a:stretch>
            <a:fillRect/>
          </a:stretch>
        </p:blipFill>
        <p:spPr>
          <a:xfrm>
            <a:off x="8912520" y="286560"/>
            <a:ext cx="2240640" cy="398160"/>
          </a:xfrm>
          <a:prstGeom prst="rect">
            <a:avLst/>
          </a:prstGeom>
        </p:spPr>
      </p:pic>
      <p:sp>
        <p:nvSpPr>
          <p:cNvPr id="133" name="PlaceHolder 4"/>
          <p:cNvSpPr>
            <a:spLocks noGrp="1"/>
          </p:cNvSpPr>
          <p:nvPr>
            <p:ph type="title"/>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Click to edit the title text formatClick to edit Master title style</a:t>
            </a:r>
            <a:endParaRPr/>
          </a:p>
        </p:txBody>
      </p:sp>
      <p:sp>
        <p:nvSpPr>
          <p:cNvPr id="134" name="PlaceHolder 5"/>
          <p:cNvSpPr>
            <a:spLocks noGrp="1"/>
          </p:cNvSpPr>
          <p:nvPr>
            <p:ph type="body"/>
          </p:nvPr>
        </p:nvSpPr>
        <p:spPr>
          <a:xfrm>
            <a:off x="1097280" y="1845720"/>
            <a:ext cx="4937400" cy="4023000"/>
          </a:xfrm>
          <a:prstGeom prst="rect">
            <a:avLst/>
          </a:prstGeom>
        </p:spPr>
        <p:txBody>
          <a:bodyPr lIns="0" rIns="0"/>
          <a:p>
            <a:pPr>
              <a:buSzPct val="45000"/>
              <a:buFont typeface="StarSymbol"/>
              <a:buChar char=""/>
            </a:pPr>
            <a:r>
              <a:rPr lang="en-US" sz="3200">
                <a:solidFill>
                  <a:srgbClr val="404040"/>
                </a:solidFill>
                <a:latin typeface="Segoe UI Light"/>
              </a:rPr>
              <a:t>Click to edit the outline text format</a:t>
            </a:r>
            <a:endParaRPr/>
          </a:p>
          <a:p>
            <a:pPr lvl="1">
              <a:buSzPct val="75000"/>
              <a:buFont typeface="StarSymbol"/>
              <a:buChar char=""/>
            </a:pPr>
            <a:r>
              <a:rPr lang="en-US" sz="3200">
                <a:solidFill>
                  <a:srgbClr val="404040"/>
                </a:solidFill>
                <a:latin typeface="Segoe UI Light"/>
              </a:rPr>
              <a:t>Second Outline Level</a:t>
            </a:r>
            <a:endParaRPr/>
          </a:p>
          <a:p>
            <a:pPr lvl="2">
              <a:buSzPct val="45000"/>
              <a:buFont typeface="StarSymbol"/>
              <a:buChar char=""/>
            </a:pPr>
            <a:r>
              <a:rPr lang="en-US" sz="3200">
                <a:solidFill>
                  <a:srgbClr val="404040"/>
                </a:solidFill>
                <a:latin typeface="Segoe UI Light"/>
              </a:rPr>
              <a:t>Third Outline Level</a:t>
            </a:r>
            <a:endParaRPr/>
          </a:p>
          <a:p>
            <a:pPr lvl="3">
              <a:buSzPct val="75000"/>
              <a:buFont typeface="StarSymbol"/>
              <a:buChar char=""/>
            </a:pPr>
            <a:r>
              <a:rPr lang="en-US" sz="3200">
                <a:solidFill>
                  <a:srgbClr val="404040"/>
                </a:solidFill>
                <a:latin typeface="Segoe UI Light"/>
              </a:rPr>
              <a:t>Fourth Outline Level</a:t>
            </a:r>
            <a:endParaRPr/>
          </a:p>
          <a:p>
            <a:pPr lvl="4">
              <a:buSzPct val="45000"/>
              <a:buFont typeface="StarSymbol"/>
              <a:buChar char=""/>
            </a:pPr>
            <a:r>
              <a:rPr lang="en-US" sz="3200">
                <a:solidFill>
                  <a:srgbClr val="404040"/>
                </a:solidFill>
                <a:latin typeface="Segoe UI Light"/>
              </a:rPr>
              <a:t>Fifth Outline Level</a:t>
            </a:r>
            <a:endParaRPr/>
          </a:p>
          <a:p>
            <a:pPr lvl="5">
              <a:buSzPct val="45000"/>
              <a:buFont typeface="StarSymbol"/>
              <a:buChar char=""/>
            </a:pPr>
            <a:r>
              <a:rPr lang="en-US" sz="3200">
                <a:solidFill>
                  <a:srgbClr val="404040"/>
                </a:solidFill>
                <a:latin typeface="Segoe UI Light"/>
              </a:rPr>
              <a:t>Sixth Outline Level</a:t>
            </a:r>
            <a:endParaRPr/>
          </a:p>
          <a:p>
            <a:pPr>
              <a:lnSpc>
                <a:spcPct val="100000"/>
              </a:lnSpc>
              <a:buFont typeface="Calibri"/>
              <a:buChar char=" "/>
            </a:pPr>
            <a:r>
              <a:rPr lang="en-US" sz="3200">
                <a:solidFill>
                  <a:srgbClr val="404040"/>
                </a:solidFill>
                <a:latin typeface="Segoe UI Light"/>
              </a:rPr>
              <a:t>Seventh Outline LevelClick to edit Master text styles</a:t>
            </a:r>
            <a:endParaRPr/>
          </a:p>
          <a:p>
            <a:pPr lvl="1">
              <a:lnSpc>
                <a:spcPct val="100000"/>
              </a:lnSpc>
              <a:buFont typeface="Calibri"/>
              <a:buChar char="◦"/>
            </a:pPr>
            <a:r>
              <a:rPr lang="en-US" sz="2600">
                <a:solidFill>
                  <a:srgbClr val="404040"/>
                </a:solidFill>
                <a:latin typeface="Segoe UI Light"/>
              </a:rPr>
              <a:t>Second level</a:t>
            </a:r>
            <a:endParaRPr/>
          </a:p>
          <a:p>
            <a:pPr lvl="1">
              <a:buFont typeface="Calibri"/>
              <a:buChar char="◦"/>
            </a:pPr>
            <a:r>
              <a:rPr lang="en-US" sz="1400">
                <a:solidFill>
                  <a:srgbClr val="404040"/>
                </a:solidFill>
                <a:latin typeface="Segoe UI Light"/>
              </a:rPr>
              <a:t>Third level</a:t>
            </a:r>
            <a:endParaRPr/>
          </a:p>
          <a:p>
            <a:pPr lvl="2">
              <a:buFont typeface="Calibri"/>
              <a:buChar char="◦"/>
            </a:pPr>
            <a:r>
              <a:rPr lang="en-US" sz="1400">
                <a:solidFill>
                  <a:srgbClr val="404040"/>
                </a:solidFill>
                <a:latin typeface="Segoe UI Light"/>
              </a:rPr>
              <a:t>Fourth level</a:t>
            </a:r>
            <a:endParaRPr/>
          </a:p>
          <a:p>
            <a:pPr lvl="3">
              <a:buFont typeface="Calibri"/>
              <a:buChar char="◦"/>
            </a:pPr>
            <a:r>
              <a:rPr lang="en-US" sz="1400">
                <a:solidFill>
                  <a:srgbClr val="404040"/>
                </a:solidFill>
                <a:latin typeface="Segoe UI Light"/>
              </a:rPr>
              <a:t>Fifth level</a:t>
            </a:r>
            <a:endParaRPr/>
          </a:p>
        </p:txBody>
      </p:sp>
      <p:sp>
        <p:nvSpPr>
          <p:cNvPr id="135" name="PlaceHolder 6"/>
          <p:cNvSpPr>
            <a:spLocks noGrp="1"/>
          </p:cNvSpPr>
          <p:nvPr>
            <p:ph type="body"/>
          </p:nvPr>
        </p:nvSpPr>
        <p:spPr>
          <a:xfrm>
            <a:off x="6217920" y="1845720"/>
            <a:ext cx="4937400" cy="4023000"/>
          </a:xfrm>
          <a:prstGeom prst="rect">
            <a:avLst/>
          </a:prstGeom>
        </p:spPr>
        <p:txBody>
          <a:bodyPr anchor="ctr"/>
          <a:p>
            <a:pPr>
              <a:buSzPct val="45000"/>
              <a:buFont typeface="StarSymbol"/>
              <a:buChar char=""/>
            </a:pPr>
            <a:r>
              <a:rPr lang="en-US" sz="900">
                <a:solidFill>
                  <a:srgbClr val="ffffff"/>
                </a:solidFill>
                <a:latin typeface="Segoe UI Light"/>
              </a:rPr>
              <a:t>Click to edit the outline text format</a:t>
            </a:r>
            <a:endParaRPr/>
          </a:p>
          <a:p>
            <a:pPr lvl="1">
              <a:buSzPct val="75000"/>
              <a:buFont typeface="StarSymbol"/>
              <a:buChar char=""/>
            </a:pPr>
            <a:r>
              <a:rPr lang="en-US" sz="900">
                <a:solidFill>
                  <a:srgbClr val="ffffff"/>
                </a:solidFill>
                <a:latin typeface="Segoe UI Light"/>
              </a:rPr>
              <a:t>Second Outline Level</a:t>
            </a:r>
            <a:endParaRPr/>
          </a:p>
          <a:p>
            <a:pPr lvl="2">
              <a:buSzPct val="45000"/>
              <a:buFont typeface="StarSymbol"/>
              <a:buChar char=""/>
            </a:pPr>
            <a:r>
              <a:rPr lang="en-US" sz="900">
                <a:solidFill>
                  <a:srgbClr val="ffffff"/>
                </a:solidFill>
                <a:latin typeface="Segoe UI Light"/>
              </a:rPr>
              <a:t>Third Outline Level</a:t>
            </a:r>
            <a:endParaRPr/>
          </a:p>
          <a:p>
            <a:pPr lvl="3">
              <a:buSzPct val="75000"/>
              <a:buFont typeface="StarSymbol"/>
              <a:buChar char=""/>
            </a:pPr>
            <a:r>
              <a:rPr lang="en-US" sz="900">
                <a:solidFill>
                  <a:srgbClr val="ffffff"/>
                </a:solidFill>
                <a:latin typeface="Segoe UI Light"/>
              </a:rPr>
              <a:t>Fourth Outline Level</a:t>
            </a:r>
            <a:endParaRPr/>
          </a:p>
          <a:p>
            <a:pPr lvl="4">
              <a:buSzPct val="45000"/>
              <a:buFont typeface="StarSymbol"/>
              <a:buChar char=""/>
            </a:pPr>
            <a:r>
              <a:rPr lang="en-US" sz="900">
                <a:solidFill>
                  <a:srgbClr val="ffffff"/>
                </a:solidFill>
                <a:latin typeface="Segoe UI Light"/>
              </a:rPr>
              <a:t>Fifth Outline Level</a:t>
            </a:r>
            <a:endParaRPr/>
          </a:p>
          <a:p>
            <a:pPr lvl="5">
              <a:buSzPct val="45000"/>
              <a:buFont typeface="StarSymbol"/>
              <a:buChar char=""/>
            </a:pPr>
            <a:r>
              <a:rPr lang="en-US" sz="900">
                <a:solidFill>
                  <a:srgbClr val="ffffff"/>
                </a:solidFill>
                <a:latin typeface="Segoe UI Light"/>
              </a:rPr>
              <a:t>Sixth Outline Level</a:t>
            </a:r>
            <a:endParaRPr/>
          </a:p>
          <a:p>
            <a:pPr>
              <a:lnSpc>
                <a:spcPct val="100000"/>
              </a:lnSpc>
              <a:buFont typeface="Calibri"/>
              <a:buChar char=" "/>
            </a:pPr>
            <a:r>
              <a:rPr lang="en-US" sz="900">
                <a:solidFill>
                  <a:srgbClr val="ffffff"/>
                </a:solidFill>
                <a:latin typeface="Segoe UI Light"/>
              </a:rPr>
              <a:t>Seventh Outline LevelClick to edit Master text styles</a:t>
            </a:r>
            <a:endParaRPr/>
          </a:p>
          <a:p>
            <a:pPr lvl="1">
              <a:lnSpc>
                <a:spcPct val="100000"/>
              </a:lnSpc>
              <a:buFont typeface="Calibri"/>
              <a:buChar char="◦"/>
            </a:pPr>
            <a:r>
              <a:rPr lang="en-US" sz="2600">
                <a:solidFill>
                  <a:srgbClr val="404040"/>
                </a:solidFill>
                <a:latin typeface="Segoe UI Light"/>
              </a:rPr>
              <a:t>Second level</a:t>
            </a:r>
            <a:endParaRPr/>
          </a:p>
          <a:p>
            <a:pPr lvl="1">
              <a:buFont typeface="Calibri"/>
              <a:buChar char="◦"/>
            </a:pPr>
            <a:r>
              <a:rPr lang="en-US" sz="1400">
                <a:solidFill>
                  <a:srgbClr val="404040"/>
                </a:solidFill>
                <a:latin typeface="Segoe UI Light"/>
              </a:rPr>
              <a:t>Third level</a:t>
            </a:r>
            <a:endParaRPr/>
          </a:p>
          <a:p>
            <a:pPr lvl="2">
              <a:buFont typeface="Calibri"/>
              <a:buChar char="◦"/>
            </a:pPr>
            <a:r>
              <a:rPr lang="en-US" sz="1400">
                <a:solidFill>
                  <a:srgbClr val="404040"/>
                </a:solidFill>
                <a:latin typeface="Segoe UI Light"/>
              </a:rPr>
              <a:t>Fourth level</a:t>
            </a:r>
            <a:endParaRPr/>
          </a:p>
          <a:p>
            <a:pPr lvl="3">
              <a:buFont typeface="Calibri"/>
              <a:buChar char="◦"/>
            </a:pPr>
            <a:r>
              <a:rPr lang="en-US" sz="1400">
                <a:solidFill>
                  <a:srgbClr val="404040"/>
                </a:solidFill>
                <a:latin typeface="Segoe UI Light"/>
              </a:rPr>
              <a:t>Fifth level</a:t>
            </a:r>
            <a:endParaRPr/>
          </a:p>
        </p:txBody>
      </p:sp>
      <p:sp>
        <p:nvSpPr>
          <p:cNvPr id="136" name="PlaceHolder 7"/>
          <p:cNvSpPr>
            <a:spLocks noGrp="1"/>
          </p:cNvSpPr>
          <p:nvPr>
            <p:ph type="dt"/>
          </p:nvPr>
        </p:nvSpPr>
        <p:spPr>
          <a:xfrm>
            <a:off x="0" y="0"/>
            <a:ext cx="-11796840" cy="-11796840"/>
          </a:xfrm>
          <a:prstGeom prst="rect">
            <a:avLst/>
          </a:prstGeom>
        </p:spPr>
        <p:txBody>
          <a:bodyPr bIns="45000" lIns="90000" rIns="90000" tIns="45000"/>
          <a:p>
            <a:pPr>
              <a:lnSpc>
                <a:spcPct val="100000"/>
              </a:lnSpc>
            </a:pPr>
            <a:r>
              <a:rPr lang="en-SG">
                <a:solidFill>
                  <a:srgbClr val="000000"/>
                </a:solidFill>
                <a:latin typeface="Segoe UI"/>
              </a:rPr>
              <a:t>3/20/15</a:t>
            </a:r>
            <a:endParaRPr/>
          </a:p>
        </p:txBody>
      </p:sp>
      <p:sp>
        <p:nvSpPr>
          <p:cNvPr id="137" name="PlaceHolder 8"/>
          <p:cNvSpPr>
            <a:spLocks noGrp="1"/>
          </p:cNvSpPr>
          <p:nvPr>
            <p:ph type="ftr"/>
          </p:nvPr>
        </p:nvSpPr>
        <p:spPr>
          <a:xfrm>
            <a:off x="0" y="0"/>
            <a:ext cx="-11796840" cy="-11796840"/>
          </a:xfrm>
          <a:prstGeom prst="rect">
            <a:avLst/>
          </a:prstGeom>
        </p:spPr>
        <p:txBody>
          <a:bodyPr bIns="45000" lIns="90000" rIns="90000" tIns="45000"/>
          <a:p>
            <a:endParaRPr/>
          </a:p>
        </p:txBody>
      </p:sp>
      <p:sp>
        <p:nvSpPr>
          <p:cNvPr id="138" name="PlaceHolder 9"/>
          <p:cNvSpPr>
            <a:spLocks noGrp="1"/>
          </p:cNvSpPr>
          <p:nvPr>
            <p:ph type="sldNum"/>
          </p:nvPr>
        </p:nvSpPr>
        <p:spPr>
          <a:xfrm>
            <a:off x="0" y="0"/>
            <a:ext cx="-11796840" cy="-11796840"/>
          </a:xfrm>
          <a:prstGeom prst="rect">
            <a:avLst/>
          </a:prstGeom>
        </p:spPr>
        <p:txBody>
          <a:bodyPr bIns="45000" lIns="90000" rIns="90000" tIns="45000"/>
          <a:p>
            <a:pPr>
              <a:lnSpc>
                <a:spcPct val="100000"/>
              </a:lnSpc>
            </a:pPr>
            <a:fld id="{E1410171-9181-41F1-81A1-31A16151B1B1}" type="slidenum">
              <a:rPr lang="en-SG">
                <a:solidFill>
                  <a:srgbClr val="000000"/>
                </a:solidFill>
                <a:latin typeface="Segoe UI"/>
              </a:rPr>
              <a:t>&lt;number&gt;</a:t>
            </a:fld>
            <a:endParaRPr/>
          </a:p>
        </p:txBody>
      </p:sp>
    </p:spTree>
  </p:cSld>
  <p:clrMap accent1="accent1" accent2="accent2" accent3="accent3" accent4="accent4" accent5="accent5" accent6="accent6" bg1="lt1" bg2="lt2" folHlink="folHlink" hlink="hlink" tx1="dk1" tx2="dk2"/>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171" name="CustomShape 1"/>
          <p:cNvSpPr/>
          <p:nvPr/>
        </p:nvSpPr>
        <p:spPr>
          <a:xfrm>
            <a:off x="0" y="6400800"/>
            <a:ext cx="12191760" cy="456840"/>
          </a:xfrm>
          <a:prstGeom prst="rect">
            <a:avLst/>
          </a:prstGeom>
          <a:solidFill>
            <a:srgbClr val="497389"/>
          </a:solidFill>
        </p:spPr>
      </p:sp>
      <p:sp>
        <p:nvSpPr>
          <p:cNvPr id="172" name="CustomShape 2"/>
          <p:cNvSpPr/>
          <p:nvPr/>
        </p:nvSpPr>
        <p:spPr>
          <a:xfrm>
            <a:off x="0" y="6334200"/>
            <a:ext cx="12191760" cy="66240"/>
          </a:xfrm>
          <a:prstGeom prst="rect">
            <a:avLst/>
          </a:prstGeom>
          <a:solidFill>
            <a:srgbClr val="6997af"/>
          </a:solidFill>
        </p:spPr>
      </p:sp>
      <p:sp>
        <p:nvSpPr>
          <p:cNvPr id="173" name="Line 3"/>
          <p:cNvSpPr/>
          <p:nvPr/>
        </p:nvSpPr>
        <p:spPr>
          <a:xfrm>
            <a:off x="1193400" y="1737720"/>
            <a:ext cx="9966960" cy="0"/>
          </a:xfrm>
          <a:prstGeom prst="line">
            <a:avLst/>
          </a:prstGeom>
          <a:ln w="6480">
            <a:solidFill>
              <a:srgbClr val="808080"/>
            </a:solidFill>
            <a:round/>
          </a:ln>
        </p:spPr>
      </p:sp>
      <p:pic>
        <p:nvPicPr>
          <p:cNvPr descr="" id="174" name="Picture 6"/>
          <p:cNvPicPr/>
          <p:nvPr/>
        </p:nvPicPr>
        <p:blipFill>
          <a:blip r:embed="rId2"/>
          <a:stretch>
            <a:fillRect/>
          </a:stretch>
        </p:blipFill>
        <p:spPr>
          <a:xfrm>
            <a:off x="8912520" y="286560"/>
            <a:ext cx="2240640" cy="398160"/>
          </a:xfrm>
          <a:prstGeom prst="rect">
            <a:avLst/>
          </a:prstGeom>
        </p:spPr>
      </p:pic>
      <p:sp>
        <p:nvSpPr>
          <p:cNvPr id="175" name="CustomShape 4"/>
          <p:cNvSpPr/>
          <p:nvPr/>
        </p:nvSpPr>
        <p:spPr>
          <a:xfrm>
            <a:off x="3240" y="6400800"/>
            <a:ext cx="12188520" cy="456840"/>
          </a:xfrm>
          <a:prstGeom prst="rect">
            <a:avLst/>
          </a:prstGeom>
          <a:solidFill>
            <a:srgbClr val="497389"/>
          </a:solidFill>
        </p:spPr>
      </p:sp>
      <p:sp>
        <p:nvSpPr>
          <p:cNvPr id="176" name="CustomShape 5"/>
          <p:cNvSpPr/>
          <p:nvPr/>
        </p:nvSpPr>
        <p:spPr>
          <a:xfrm>
            <a:off x="0" y="6334200"/>
            <a:ext cx="12188520" cy="63720"/>
          </a:xfrm>
          <a:prstGeom prst="rect">
            <a:avLst/>
          </a:prstGeom>
          <a:solidFill>
            <a:srgbClr val="6997af"/>
          </a:solidFill>
        </p:spPr>
      </p:sp>
      <p:sp>
        <p:nvSpPr>
          <p:cNvPr id="177" name="PlaceHolder 6"/>
          <p:cNvSpPr>
            <a:spLocks noGrp="1"/>
          </p:cNvSpPr>
          <p:nvPr>
            <p:ph type="dt"/>
          </p:nvPr>
        </p:nvSpPr>
        <p:spPr>
          <a:xfrm>
            <a:off x="0" y="0"/>
            <a:ext cx="-11796840" cy="-11796840"/>
          </a:xfrm>
          <a:prstGeom prst="rect">
            <a:avLst/>
          </a:prstGeom>
        </p:spPr>
        <p:txBody>
          <a:bodyPr bIns="45000" lIns="90000" rIns="90000" tIns="45000"/>
          <a:p>
            <a:pPr>
              <a:lnSpc>
                <a:spcPct val="100000"/>
              </a:lnSpc>
            </a:pPr>
            <a:r>
              <a:rPr lang="en-SG">
                <a:solidFill>
                  <a:srgbClr val="000000"/>
                </a:solidFill>
                <a:latin typeface="Segoe UI"/>
              </a:rPr>
              <a:t>3/20/15</a:t>
            </a:r>
            <a:endParaRPr/>
          </a:p>
        </p:txBody>
      </p:sp>
      <p:sp>
        <p:nvSpPr>
          <p:cNvPr id="178" name="PlaceHolder 7"/>
          <p:cNvSpPr>
            <a:spLocks noGrp="1"/>
          </p:cNvSpPr>
          <p:nvPr>
            <p:ph type="ftr"/>
          </p:nvPr>
        </p:nvSpPr>
        <p:spPr>
          <a:xfrm>
            <a:off x="0" y="0"/>
            <a:ext cx="-11796840" cy="-11796840"/>
          </a:xfrm>
          <a:prstGeom prst="rect">
            <a:avLst/>
          </a:prstGeom>
        </p:spPr>
        <p:txBody>
          <a:bodyPr bIns="45000" lIns="90000" rIns="90000" tIns="45000"/>
          <a:p>
            <a:endParaRPr/>
          </a:p>
        </p:txBody>
      </p:sp>
      <p:sp>
        <p:nvSpPr>
          <p:cNvPr id="179" name="PlaceHolder 8"/>
          <p:cNvSpPr>
            <a:spLocks noGrp="1"/>
          </p:cNvSpPr>
          <p:nvPr>
            <p:ph type="sldNum"/>
          </p:nvPr>
        </p:nvSpPr>
        <p:spPr>
          <a:xfrm>
            <a:off x="0" y="0"/>
            <a:ext cx="-11796840" cy="-11796840"/>
          </a:xfrm>
          <a:prstGeom prst="rect">
            <a:avLst/>
          </a:prstGeom>
        </p:spPr>
        <p:txBody>
          <a:bodyPr bIns="45000" lIns="90000" rIns="90000" tIns="45000"/>
          <a:p>
            <a:pPr>
              <a:lnSpc>
                <a:spcPct val="100000"/>
              </a:lnSpc>
            </a:pPr>
            <a:fld id="{8111D1A1-0121-4181-A101-41B1513151D1}" type="slidenum">
              <a:rPr lang="en-SG">
                <a:solidFill>
                  <a:srgbClr val="000000"/>
                </a:solidFill>
                <a:latin typeface="Segoe UI"/>
              </a:rPr>
              <a:t>&lt;number&gt;</a:t>
            </a:fld>
            <a:endParaRPr/>
          </a:p>
        </p:txBody>
      </p:sp>
      <p:sp>
        <p:nvSpPr>
          <p:cNvPr id="180" name="PlaceHolder 9"/>
          <p:cNvSpPr>
            <a:spLocks noGrp="1"/>
          </p:cNvSpPr>
          <p:nvPr>
            <p:ph type="title"/>
          </p:nvPr>
        </p:nvSpPr>
        <p:spPr>
          <a:xfrm>
            <a:off x="609480" y="273600"/>
            <a:ext cx="10972440" cy="1144800"/>
          </a:xfrm>
          <a:prstGeom prst="rect">
            <a:avLst/>
          </a:prstGeom>
        </p:spPr>
        <p:txBody>
          <a:bodyPr anchor="ctr" bIns="0" lIns="0" rIns="0" tIns="0" wrap="none"/>
          <a:p>
            <a:r>
              <a:rPr lang="en-US"/>
              <a:t>Click to edit the title text format</a:t>
            </a:r>
            <a:endParaRPr/>
          </a:p>
        </p:txBody>
      </p:sp>
      <p:sp>
        <p:nvSpPr>
          <p:cNvPr id="181" name="PlaceHolder 10"/>
          <p:cNvSpPr>
            <a:spLocks noGrp="1"/>
          </p:cNvSpPr>
          <p:nvPr>
            <p:ph type="body"/>
          </p:nvPr>
        </p:nvSpPr>
        <p:spPr>
          <a:xfrm>
            <a:off x="609480" y="1604520"/>
            <a:ext cx="10728360" cy="397692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214" name="CustomShape 1"/>
          <p:cNvSpPr/>
          <p:nvPr/>
        </p:nvSpPr>
        <p:spPr>
          <a:xfrm>
            <a:off x="0" y="6400800"/>
            <a:ext cx="12191760" cy="456840"/>
          </a:xfrm>
          <a:prstGeom prst="rect">
            <a:avLst/>
          </a:prstGeom>
          <a:solidFill>
            <a:srgbClr val="497389"/>
          </a:solidFill>
        </p:spPr>
      </p:sp>
      <p:sp>
        <p:nvSpPr>
          <p:cNvPr id="215" name="CustomShape 2"/>
          <p:cNvSpPr/>
          <p:nvPr/>
        </p:nvSpPr>
        <p:spPr>
          <a:xfrm>
            <a:off x="0" y="6334200"/>
            <a:ext cx="12191760" cy="66240"/>
          </a:xfrm>
          <a:prstGeom prst="rect">
            <a:avLst/>
          </a:prstGeom>
          <a:solidFill>
            <a:srgbClr val="6997af"/>
          </a:solidFill>
        </p:spPr>
      </p:sp>
      <p:sp>
        <p:nvSpPr>
          <p:cNvPr id="216" name="Line 3"/>
          <p:cNvSpPr/>
          <p:nvPr/>
        </p:nvSpPr>
        <p:spPr>
          <a:xfrm>
            <a:off x="1193400" y="1737720"/>
            <a:ext cx="9966960" cy="0"/>
          </a:xfrm>
          <a:prstGeom prst="line">
            <a:avLst/>
          </a:prstGeom>
          <a:ln w="6480">
            <a:solidFill>
              <a:srgbClr val="808080"/>
            </a:solidFill>
            <a:round/>
          </a:ln>
        </p:spPr>
      </p:sp>
      <p:pic>
        <p:nvPicPr>
          <p:cNvPr descr="" id="217" name="Picture 6"/>
          <p:cNvPicPr/>
          <p:nvPr/>
        </p:nvPicPr>
        <p:blipFill>
          <a:blip r:embed="rId2"/>
          <a:stretch>
            <a:fillRect/>
          </a:stretch>
        </p:blipFill>
        <p:spPr>
          <a:xfrm>
            <a:off x="8912520" y="286560"/>
            <a:ext cx="2240640" cy="398160"/>
          </a:xfrm>
          <a:prstGeom prst="rect">
            <a:avLst/>
          </a:prstGeom>
        </p:spPr>
      </p:pic>
      <p:sp>
        <p:nvSpPr>
          <p:cNvPr id="218" name="PlaceHolder 4"/>
          <p:cNvSpPr>
            <a:spLocks noGrp="1"/>
          </p:cNvSpPr>
          <p:nvPr>
            <p:ph type="title"/>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Click to edit the title text formatClick to edit Master title style</a:t>
            </a:r>
            <a:endParaRPr/>
          </a:p>
        </p:txBody>
      </p:sp>
      <p:sp>
        <p:nvSpPr>
          <p:cNvPr id="219" name="PlaceHolder 5"/>
          <p:cNvSpPr>
            <a:spLocks noGrp="1"/>
          </p:cNvSpPr>
          <p:nvPr>
            <p:ph type="dt"/>
          </p:nvPr>
        </p:nvSpPr>
        <p:spPr>
          <a:xfrm>
            <a:off x="0" y="0"/>
            <a:ext cx="-11796840" cy="-11796840"/>
          </a:xfrm>
          <a:prstGeom prst="rect">
            <a:avLst/>
          </a:prstGeom>
        </p:spPr>
        <p:txBody>
          <a:bodyPr bIns="45000" lIns="90000" rIns="90000" tIns="45000"/>
          <a:p>
            <a:pPr>
              <a:lnSpc>
                <a:spcPct val="100000"/>
              </a:lnSpc>
            </a:pPr>
            <a:r>
              <a:rPr lang="en-SG">
                <a:solidFill>
                  <a:srgbClr val="000000"/>
                </a:solidFill>
                <a:latin typeface="Segoe UI"/>
              </a:rPr>
              <a:t>3/20/15</a:t>
            </a:r>
            <a:endParaRPr/>
          </a:p>
        </p:txBody>
      </p:sp>
      <p:sp>
        <p:nvSpPr>
          <p:cNvPr id="220" name="PlaceHolder 6"/>
          <p:cNvSpPr>
            <a:spLocks noGrp="1"/>
          </p:cNvSpPr>
          <p:nvPr>
            <p:ph type="ftr"/>
          </p:nvPr>
        </p:nvSpPr>
        <p:spPr>
          <a:xfrm>
            <a:off x="0" y="0"/>
            <a:ext cx="-11796840" cy="-11796840"/>
          </a:xfrm>
          <a:prstGeom prst="rect">
            <a:avLst/>
          </a:prstGeom>
        </p:spPr>
        <p:txBody>
          <a:bodyPr bIns="45000" lIns="90000" rIns="90000" tIns="45000"/>
          <a:p>
            <a:endParaRPr/>
          </a:p>
        </p:txBody>
      </p:sp>
      <p:sp>
        <p:nvSpPr>
          <p:cNvPr id="221" name="PlaceHolder 7"/>
          <p:cNvSpPr>
            <a:spLocks noGrp="1"/>
          </p:cNvSpPr>
          <p:nvPr>
            <p:ph type="sldNum"/>
          </p:nvPr>
        </p:nvSpPr>
        <p:spPr>
          <a:xfrm>
            <a:off x="0" y="0"/>
            <a:ext cx="-11796840" cy="-11796840"/>
          </a:xfrm>
          <a:prstGeom prst="rect">
            <a:avLst/>
          </a:prstGeom>
        </p:spPr>
        <p:txBody>
          <a:bodyPr bIns="45000" lIns="90000" rIns="90000" tIns="45000"/>
          <a:p>
            <a:pPr>
              <a:lnSpc>
                <a:spcPct val="100000"/>
              </a:lnSpc>
            </a:pPr>
            <a:fld id="{4161A161-8111-41A1-81E1-3191E1616151}" type="slidenum">
              <a:rPr lang="en-SG">
                <a:solidFill>
                  <a:srgbClr val="000000"/>
                </a:solidFill>
                <a:latin typeface="Segoe UI"/>
              </a:rPr>
              <a:t>&lt;number&gt;</a:t>
            </a:fld>
            <a:endParaRPr/>
          </a:p>
        </p:txBody>
      </p:sp>
      <p:sp>
        <p:nvSpPr>
          <p:cNvPr id="222" name="PlaceHolder 8"/>
          <p:cNvSpPr>
            <a:spLocks noGrp="1"/>
          </p:cNvSpPr>
          <p:nvPr>
            <p:ph type="body"/>
          </p:nvPr>
        </p:nvSpPr>
        <p:spPr>
          <a:xfrm>
            <a:off x="609480" y="1604520"/>
            <a:ext cx="10728360" cy="397692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255" name="CustomShape 1"/>
          <p:cNvSpPr/>
          <p:nvPr/>
        </p:nvSpPr>
        <p:spPr>
          <a:xfrm>
            <a:off x="0" y="6400800"/>
            <a:ext cx="12191760" cy="456840"/>
          </a:xfrm>
          <a:prstGeom prst="rect">
            <a:avLst/>
          </a:prstGeom>
          <a:solidFill>
            <a:srgbClr val="497389"/>
          </a:solidFill>
        </p:spPr>
      </p:sp>
      <p:sp>
        <p:nvSpPr>
          <p:cNvPr id="256" name="CustomShape 2"/>
          <p:cNvSpPr/>
          <p:nvPr/>
        </p:nvSpPr>
        <p:spPr>
          <a:xfrm>
            <a:off x="0" y="6334200"/>
            <a:ext cx="12191760" cy="66240"/>
          </a:xfrm>
          <a:prstGeom prst="rect">
            <a:avLst/>
          </a:prstGeom>
          <a:solidFill>
            <a:srgbClr val="6997af"/>
          </a:solidFill>
        </p:spPr>
      </p:sp>
      <p:sp>
        <p:nvSpPr>
          <p:cNvPr id="257" name="Line 3"/>
          <p:cNvSpPr/>
          <p:nvPr/>
        </p:nvSpPr>
        <p:spPr>
          <a:xfrm>
            <a:off x="1193400" y="1737720"/>
            <a:ext cx="9966960" cy="0"/>
          </a:xfrm>
          <a:prstGeom prst="line">
            <a:avLst/>
          </a:prstGeom>
          <a:ln w="6480">
            <a:solidFill>
              <a:srgbClr val="808080"/>
            </a:solidFill>
            <a:round/>
          </a:ln>
        </p:spPr>
      </p:sp>
      <p:pic>
        <p:nvPicPr>
          <p:cNvPr descr="" id="258" name="Picture 6"/>
          <p:cNvPicPr/>
          <p:nvPr/>
        </p:nvPicPr>
        <p:blipFill>
          <a:blip r:embed="rId2"/>
          <a:stretch>
            <a:fillRect/>
          </a:stretch>
        </p:blipFill>
        <p:spPr>
          <a:xfrm>
            <a:off x="8912520" y="286560"/>
            <a:ext cx="2240640" cy="398160"/>
          </a:xfrm>
          <a:prstGeom prst="rect">
            <a:avLst/>
          </a:prstGeom>
        </p:spPr>
      </p:pic>
      <p:sp>
        <p:nvSpPr>
          <p:cNvPr id="259" name="PlaceHolder 4"/>
          <p:cNvSpPr>
            <a:spLocks noGrp="1"/>
          </p:cNvSpPr>
          <p:nvPr>
            <p:ph type="title"/>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Click to edit the title text formatClick to edit Master title style</a:t>
            </a:r>
            <a:endParaRPr/>
          </a:p>
        </p:txBody>
      </p:sp>
      <p:sp>
        <p:nvSpPr>
          <p:cNvPr id="260" name="PlaceHolder 5"/>
          <p:cNvSpPr>
            <a:spLocks noGrp="1"/>
          </p:cNvSpPr>
          <p:nvPr>
            <p:ph type="body"/>
          </p:nvPr>
        </p:nvSpPr>
        <p:spPr>
          <a:xfrm>
            <a:off x="1097280" y="1846080"/>
            <a:ext cx="4937400" cy="735840"/>
          </a:xfrm>
          <a:prstGeom prst="rect">
            <a:avLst/>
          </a:prstGeom>
        </p:spPr>
        <p:txBody>
          <a:bodyPr anchor="ctr"/>
          <a:p>
            <a:pPr>
              <a:buSzPct val="45000"/>
              <a:buFont typeface="StarSymbol"/>
              <a:buChar char=""/>
            </a:pPr>
            <a:r>
              <a:rPr lang="en-US" sz="2000">
                <a:solidFill>
                  <a:srgbClr val="373545"/>
                </a:solidFill>
                <a:latin typeface="Segoe UI Light"/>
              </a:rPr>
              <a:t>Click to edit the outline text format</a:t>
            </a:r>
            <a:endParaRPr/>
          </a:p>
          <a:p>
            <a:pPr lvl="1">
              <a:buSzPct val="75000"/>
              <a:buFont typeface="StarSymbol"/>
              <a:buChar char=""/>
            </a:pPr>
            <a:r>
              <a:rPr lang="en-US" sz="2000">
                <a:solidFill>
                  <a:srgbClr val="373545"/>
                </a:solidFill>
                <a:latin typeface="Segoe UI Light"/>
              </a:rPr>
              <a:t>Second Outline Level</a:t>
            </a:r>
            <a:endParaRPr/>
          </a:p>
          <a:p>
            <a:pPr lvl="2">
              <a:buSzPct val="45000"/>
              <a:buFont typeface="StarSymbol"/>
              <a:buChar char=""/>
            </a:pPr>
            <a:r>
              <a:rPr lang="en-US" sz="2000">
                <a:solidFill>
                  <a:srgbClr val="373545"/>
                </a:solidFill>
                <a:latin typeface="Segoe UI Light"/>
              </a:rPr>
              <a:t>Third Outline Level</a:t>
            </a:r>
            <a:endParaRPr/>
          </a:p>
          <a:p>
            <a:pPr lvl="3">
              <a:buSzPct val="75000"/>
              <a:buFont typeface="StarSymbol"/>
              <a:buChar char=""/>
            </a:pPr>
            <a:r>
              <a:rPr lang="en-US" sz="2000">
                <a:solidFill>
                  <a:srgbClr val="373545"/>
                </a:solidFill>
                <a:latin typeface="Segoe UI Light"/>
              </a:rPr>
              <a:t>Fourth Outline Level</a:t>
            </a:r>
            <a:endParaRPr/>
          </a:p>
          <a:p>
            <a:pPr lvl="4">
              <a:buSzPct val="45000"/>
              <a:buFont typeface="StarSymbol"/>
              <a:buChar char=""/>
            </a:pPr>
            <a:r>
              <a:rPr lang="en-US" sz="2000">
                <a:solidFill>
                  <a:srgbClr val="373545"/>
                </a:solidFill>
                <a:latin typeface="Segoe UI Light"/>
              </a:rPr>
              <a:t>Fifth Outline Level</a:t>
            </a:r>
            <a:endParaRPr/>
          </a:p>
          <a:p>
            <a:pPr lvl="5">
              <a:buSzPct val="45000"/>
              <a:buFont typeface="StarSymbol"/>
              <a:buChar char=""/>
            </a:pPr>
            <a:r>
              <a:rPr lang="en-US" sz="2000">
                <a:solidFill>
                  <a:srgbClr val="373545"/>
                </a:solidFill>
                <a:latin typeface="Segoe UI Light"/>
              </a:rPr>
              <a:t>Sixth Outline Level</a:t>
            </a:r>
            <a:endParaRPr/>
          </a:p>
          <a:p>
            <a:pPr>
              <a:lnSpc>
                <a:spcPct val="100000"/>
              </a:lnSpc>
            </a:pPr>
            <a:r>
              <a:rPr lang="en-US" sz="2000">
                <a:solidFill>
                  <a:srgbClr val="373545"/>
                </a:solidFill>
                <a:latin typeface="Segoe UI Light"/>
              </a:rPr>
              <a:t>Seventh Outline LevelClick to edit Master text styles</a:t>
            </a:r>
            <a:endParaRPr/>
          </a:p>
        </p:txBody>
      </p:sp>
      <p:sp>
        <p:nvSpPr>
          <p:cNvPr id="261" name="PlaceHolder 6"/>
          <p:cNvSpPr>
            <a:spLocks noGrp="1"/>
          </p:cNvSpPr>
          <p:nvPr>
            <p:ph type="body"/>
          </p:nvPr>
        </p:nvSpPr>
        <p:spPr>
          <a:xfrm>
            <a:off x="1097280" y="2582280"/>
            <a:ext cx="4937400" cy="3377880"/>
          </a:xfrm>
          <a:prstGeom prst="rect">
            <a:avLst/>
          </a:prstGeom>
        </p:spPr>
        <p:txBody>
          <a:bodyPr anchor="ctr"/>
          <a:p>
            <a:pPr>
              <a:buSzPct val="45000"/>
              <a:buFont typeface="StarSymbol"/>
              <a:buChar char=""/>
            </a:pPr>
            <a:r>
              <a:rPr lang="en-US" sz="900">
                <a:solidFill>
                  <a:srgbClr val="ffffff"/>
                </a:solidFill>
                <a:latin typeface="Segoe UI Light"/>
              </a:rPr>
              <a:t>Click to edit the outline text format</a:t>
            </a:r>
            <a:endParaRPr/>
          </a:p>
          <a:p>
            <a:pPr lvl="1">
              <a:buSzPct val="75000"/>
              <a:buFont typeface="StarSymbol"/>
              <a:buChar char=""/>
            </a:pPr>
            <a:r>
              <a:rPr lang="en-US" sz="900">
                <a:solidFill>
                  <a:srgbClr val="ffffff"/>
                </a:solidFill>
                <a:latin typeface="Segoe UI Light"/>
              </a:rPr>
              <a:t>Second Outline Level</a:t>
            </a:r>
            <a:endParaRPr/>
          </a:p>
          <a:p>
            <a:pPr lvl="2">
              <a:buSzPct val="45000"/>
              <a:buFont typeface="StarSymbol"/>
              <a:buChar char=""/>
            </a:pPr>
            <a:r>
              <a:rPr lang="en-US" sz="900">
                <a:solidFill>
                  <a:srgbClr val="ffffff"/>
                </a:solidFill>
                <a:latin typeface="Segoe UI Light"/>
              </a:rPr>
              <a:t>Third Outline Level</a:t>
            </a:r>
            <a:endParaRPr/>
          </a:p>
          <a:p>
            <a:pPr lvl="3">
              <a:buSzPct val="75000"/>
              <a:buFont typeface="StarSymbol"/>
              <a:buChar char=""/>
            </a:pPr>
            <a:r>
              <a:rPr lang="en-US" sz="900">
                <a:solidFill>
                  <a:srgbClr val="ffffff"/>
                </a:solidFill>
                <a:latin typeface="Segoe UI Light"/>
              </a:rPr>
              <a:t>Fourth Outline Level</a:t>
            </a:r>
            <a:endParaRPr/>
          </a:p>
          <a:p>
            <a:pPr lvl="4">
              <a:buSzPct val="45000"/>
              <a:buFont typeface="StarSymbol"/>
              <a:buChar char=""/>
            </a:pPr>
            <a:r>
              <a:rPr lang="en-US" sz="900">
                <a:solidFill>
                  <a:srgbClr val="ffffff"/>
                </a:solidFill>
                <a:latin typeface="Segoe UI Light"/>
              </a:rPr>
              <a:t>Fifth Outline Level</a:t>
            </a:r>
            <a:endParaRPr/>
          </a:p>
          <a:p>
            <a:pPr lvl="5">
              <a:buSzPct val="45000"/>
              <a:buFont typeface="StarSymbol"/>
              <a:buChar char=""/>
            </a:pPr>
            <a:r>
              <a:rPr lang="en-US" sz="900">
                <a:solidFill>
                  <a:srgbClr val="ffffff"/>
                </a:solidFill>
                <a:latin typeface="Segoe UI Light"/>
              </a:rPr>
              <a:t>Sixth Outline Level</a:t>
            </a:r>
            <a:endParaRPr/>
          </a:p>
          <a:p>
            <a:pPr>
              <a:lnSpc>
                <a:spcPct val="100000"/>
              </a:lnSpc>
              <a:buFont typeface="Calibri"/>
              <a:buChar char=" "/>
            </a:pPr>
            <a:r>
              <a:rPr lang="en-US" sz="900">
                <a:solidFill>
                  <a:srgbClr val="ffffff"/>
                </a:solidFill>
                <a:latin typeface="Segoe UI Light"/>
              </a:rPr>
              <a:t>Seventh Outline LevelClick to edit Master text styles</a:t>
            </a:r>
            <a:endParaRPr/>
          </a:p>
          <a:p>
            <a:pPr lvl="1">
              <a:lnSpc>
                <a:spcPct val="100000"/>
              </a:lnSpc>
              <a:buFont typeface="Calibri"/>
              <a:buChar char="◦"/>
            </a:pPr>
            <a:r>
              <a:rPr lang="en-US" sz="2600">
                <a:solidFill>
                  <a:srgbClr val="404040"/>
                </a:solidFill>
                <a:latin typeface="Segoe UI Light"/>
              </a:rPr>
              <a:t>Second level</a:t>
            </a:r>
            <a:endParaRPr/>
          </a:p>
          <a:p>
            <a:pPr lvl="1">
              <a:buFont typeface="Calibri"/>
              <a:buChar char="◦"/>
            </a:pPr>
            <a:r>
              <a:rPr lang="en-US" sz="1400">
                <a:solidFill>
                  <a:srgbClr val="404040"/>
                </a:solidFill>
                <a:latin typeface="Segoe UI Light"/>
              </a:rPr>
              <a:t>Third level</a:t>
            </a:r>
            <a:endParaRPr/>
          </a:p>
          <a:p>
            <a:pPr lvl="2">
              <a:buFont typeface="Calibri"/>
              <a:buChar char="◦"/>
            </a:pPr>
            <a:r>
              <a:rPr lang="en-US" sz="1400">
                <a:solidFill>
                  <a:srgbClr val="404040"/>
                </a:solidFill>
                <a:latin typeface="Segoe UI Light"/>
              </a:rPr>
              <a:t>Fourth level</a:t>
            </a:r>
            <a:endParaRPr/>
          </a:p>
          <a:p>
            <a:pPr lvl="3">
              <a:buFont typeface="Calibri"/>
              <a:buChar char="◦"/>
            </a:pPr>
            <a:r>
              <a:rPr lang="en-US" sz="1400">
                <a:solidFill>
                  <a:srgbClr val="404040"/>
                </a:solidFill>
                <a:latin typeface="Segoe UI Light"/>
              </a:rPr>
              <a:t>Fifth level</a:t>
            </a:r>
            <a:endParaRPr/>
          </a:p>
        </p:txBody>
      </p:sp>
      <p:sp>
        <p:nvSpPr>
          <p:cNvPr id="262" name="PlaceHolder 7"/>
          <p:cNvSpPr>
            <a:spLocks noGrp="1"/>
          </p:cNvSpPr>
          <p:nvPr>
            <p:ph type="body"/>
          </p:nvPr>
        </p:nvSpPr>
        <p:spPr>
          <a:xfrm>
            <a:off x="6217920" y="1846080"/>
            <a:ext cx="4937400" cy="735840"/>
          </a:xfrm>
          <a:prstGeom prst="rect">
            <a:avLst/>
          </a:prstGeom>
        </p:spPr>
        <p:txBody>
          <a:bodyPr anchor="ctr"/>
          <a:p>
            <a:pPr>
              <a:buSzPct val="45000"/>
              <a:buFont typeface="StarSymbol"/>
              <a:buChar char=""/>
            </a:pPr>
            <a:r>
              <a:rPr lang="en-US" sz="2000">
                <a:solidFill>
                  <a:srgbClr val="373545"/>
                </a:solidFill>
                <a:latin typeface="Segoe UI Light"/>
              </a:rPr>
              <a:t>Click to edit the outline text format</a:t>
            </a:r>
            <a:endParaRPr/>
          </a:p>
          <a:p>
            <a:pPr lvl="1">
              <a:buSzPct val="75000"/>
              <a:buFont typeface="StarSymbol"/>
              <a:buChar char=""/>
            </a:pPr>
            <a:r>
              <a:rPr lang="en-US" sz="2000">
                <a:solidFill>
                  <a:srgbClr val="373545"/>
                </a:solidFill>
                <a:latin typeface="Segoe UI Light"/>
              </a:rPr>
              <a:t>Second Outline Level</a:t>
            </a:r>
            <a:endParaRPr/>
          </a:p>
          <a:p>
            <a:pPr lvl="2">
              <a:buSzPct val="45000"/>
              <a:buFont typeface="StarSymbol"/>
              <a:buChar char=""/>
            </a:pPr>
            <a:r>
              <a:rPr lang="en-US" sz="2000">
                <a:solidFill>
                  <a:srgbClr val="373545"/>
                </a:solidFill>
                <a:latin typeface="Segoe UI Light"/>
              </a:rPr>
              <a:t>Third Outline Level</a:t>
            </a:r>
            <a:endParaRPr/>
          </a:p>
          <a:p>
            <a:pPr lvl="3">
              <a:buSzPct val="75000"/>
              <a:buFont typeface="StarSymbol"/>
              <a:buChar char=""/>
            </a:pPr>
            <a:r>
              <a:rPr lang="en-US" sz="2000">
                <a:solidFill>
                  <a:srgbClr val="373545"/>
                </a:solidFill>
                <a:latin typeface="Segoe UI Light"/>
              </a:rPr>
              <a:t>Fourth Outline Level</a:t>
            </a:r>
            <a:endParaRPr/>
          </a:p>
          <a:p>
            <a:pPr lvl="4">
              <a:buSzPct val="45000"/>
              <a:buFont typeface="StarSymbol"/>
              <a:buChar char=""/>
            </a:pPr>
            <a:r>
              <a:rPr lang="en-US" sz="2000">
                <a:solidFill>
                  <a:srgbClr val="373545"/>
                </a:solidFill>
                <a:latin typeface="Segoe UI Light"/>
              </a:rPr>
              <a:t>Fifth Outline Level</a:t>
            </a:r>
            <a:endParaRPr/>
          </a:p>
          <a:p>
            <a:pPr lvl="5">
              <a:buSzPct val="45000"/>
              <a:buFont typeface="StarSymbol"/>
              <a:buChar char=""/>
            </a:pPr>
            <a:r>
              <a:rPr lang="en-US" sz="2000">
                <a:solidFill>
                  <a:srgbClr val="373545"/>
                </a:solidFill>
                <a:latin typeface="Segoe UI Light"/>
              </a:rPr>
              <a:t>Sixth Outline Level</a:t>
            </a:r>
            <a:endParaRPr/>
          </a:p>
          <a:p>
            <a:pPr>
              <a:lnSpc>
                <a:spcPct val="100000"/>
              </a:lnSpc>
            </a:pPr>
            <a:r>
              <a:rPr lang="en-US" sz="2000">
                <a:solidFill>
                  <a:srgbClr val="373545"/>
                </a:solidFill>
                <a:latin typeface="Segoe UI Light"/>
              </a:rPr>
              <a:t>Seventh Outline LevelClick to edit Master text styles</a:t>
            </a:r>
            <a:endParaRPr/>
          </a:p>
        </p:txBody>
      </p:sp>
      <p:sp>
        <p:nvSpPr>
          <p:cNvPr id="263" name="PlaceHolder 8"/>
          <p:cNvSpPr>
            <a:spLocks noGrp="1"/>
          </p:cNvSpPr>
          <p:nvPr>
            <p:ph type="body"/>
          </p:nvPr>
        </p:nvSpPr>
        <p:spPr>
          <a:xfrm>
            <a:off x="6217920" y="2582280"/>
            <a:ext cx="4937400" cy="3377880"/>
          </a:xfrm>
          <a:prstGeom prst="rect">
            <a:avLst/>
          </a:prstGeom>
        </p:spPr>
        <p:txBody>
          <a:bodyPr anchor="ctr"/>
          <a:p>
            <a:pPr>
              <a:buSzPct val="45000"/>
              <a:buFont typeface="StarSymbol"/>
              <a:buChar char=""/>
            </a:pPr>
            <a:r>
              <a:rPr lang="en-US" sz="1050">
                <a:solidFill>
                  <a:srgbClr val="ffffff"/>
                </a:solidFill>
                <a:latin typeface="Segoe UI Light"/>
              </a:rPr>
              <a:t>Click to edit the outline text format</a:t>
            </a:r>
            <a:endParaRPr/>
          </a:p>
          <a:p>
            <a:pPr lvl="1">
              <a:buSzPct val="75000"/>
              <a:buFont typeface="StarSymbol"/>
              <a:buChar char=""/>
            </a:pPr>
            <a:r>
              <a:rPr lang="en-US" sz="1050">
                <a:solidFill>
                  <a:srgbClr val="ffffff"/>
                </a:solidFill>
                <a:latin typeface="Segoe UI Light"/>
              </a:rPr>
              <a:t>Second Outline Level</a:t>
            </a:r>
            <a:endParaRPr/>
          </a:p>
          <a:p>
            <a:pPr lvl="2">
              <a:buSzPct val="45000"/>
              <a:buFont typeface="StarSymbol"/>
              <a:buChar char=""/>
            </a:pPr>
            <a:r>
              <a:rPr lang="en-US" sz="1050">
                <a:solidFill>
                  <a:srgbClr val="ffffff"/>
                </a:solidFill>
                <a:latin typeface="Segoe UI Light"/>
              </a:rPr>
              <a:t>Third Outline Level</a:t>
            </a:r>
            <a:endParaRPr/>
          </a:p>
          <a:p>
            <a:pPr lvl="3">
              <a:buSzPct val="75000"/>
              <a:buFont typeface="StarSymbol"/>
              <a:buChar char=""/>
            </a:pPr>
            <a:r>
              <a:rPr lang="en-US" sz="1050">
                <a:solidFill>
                  <a:srgbClr val="ffffff"/>
                </a:solidFill>
                <a:latin typeface="Segoe UI Light"/>
              </a:rPr>
              <a:t>Fourth Outline Level</a:t>
            </a:r>
            <a:endParaRPr/>
          </a:p>
          <a:p>
            <a:pPr lvl="4">
              <a:buSzPct val="45000"/>
              <a:buFont typeface="StarSymbol"/>
              <a:buChar char=""/>
            </a:pPr>
            <a:r>
              <a:rPr lang="en-US" sz="1050">
                <a:solidFill>
                  <a:srgbClr val="ffffff"/>
                </a:solidFill>
                <a:latin typeface="Segoe UI Light"/>
              </a:rPr>
              <a:t>Fifth Outline Level</a:t>
            </a:r>
            <a:endParaRPr/>
          </a:p>
          <a:p>
            <a:pPr lvl="5">
              <a:buSzPct val="45000"/>
              <a:buFont typeface="StarSymbol"/>
              <a:buChar char=""/>
            </a:pPr>
            <a:r>
              <a:rPr lang="en-US" sz="1050">
                <a:solidFill>
                  <a:srgbClr val="ffffff"/>
                </a:solidFill>
                <a:latin typeface="Segoe UI Light"/>
              </a:rPr>
              <a:t>Sixth Outline Level</a:t>
            </a:r>
            <a:endParaRPr/>
          </a:p>
          <a:p>
            <a:pPr>
              <a:lnSpc>
                <a:spcPct val="100000"/>
              </a:lnSpc>
              <a:buFont typeface="Calibri"/>
              <a:buChar char=" "/>
            </a:pPr>
            <a:r>
              <a:rPr lang="en-US" sz="1050">
                <a:solidFill>
                  <a:srgbClr val="ffffff"/>
                </a:solidFill>
                <a:latin typeface="Segoe UI Light"/>
              </a:rPr>
              <a:t>Seventh Outline LevelClick to edit Master text styles</a:t>
            </a:r>
            <a:endParaRPr/>
          </a:p>
          <a:p>
            <a:pPr lvl="1">
              <a:lnSpc>
                <a:spcPct val="100000"/>
              </a:lnSpc>
              <a:buFont typeface="Calibri"/>
              <a:buChar char="◦"/>
            </a:pPr>
            <a:r>
              <a:rPr lang="en-US" sz="2600">
                <a:solidFill>
                  <a:srgbClr val="404040"/>
                </a:solidFill>
                <a:latin typeface="Segoe UI Light"/>
              </a:rPr>
              <a:t>Second level</a:t>
            </a:r>
            <a:endParaRPr/>
          </a:p>
          <a:p>
            <a:pPr lvl="1">
              <a:buFont typeface="Calibri"/>
              <a:buChar char="◦"/>
            </a:pPr>
            <a:r>
              <a:rPr lang="en-US" sz="1400">
                <a:solidFill>
                  <a:srgbClr val="404040"/>
                </a:solidFill>
                <a:latin typeface="Segoe UI Light"/>
              </a:rPr>
              <a:t>Third level</a:t>
            </a:r>
            <a:endParaRPr/>
          </a:p>
          <a:p>
            <a:pPr lvl="2">
              <a:buFont typeface="Calibri"/>
              <a:buChar char="◦"/>
            </a:pPr>
            <a:r>
              <a:rPr lang="en-US" sz="1400">
                <a:solidFill>
                  <a:srgbClr val="404040"/>
                </a:solidFill>
                <a:latin typeface="Segoe UI Light"/>
              </a:rPr>
              <a:t>Fourth level</a:t>
            </a:r>
            <a:endParaRPr/>
          </a:p>
          <a:p>
            <a:pPr lvl="3">
              <a:buFont typeface="Calibri"/>
              <a:buChar char="◦"/>
            </a:pPr>
            <a:r>
              <a:rPr lang="en-US" sz="1400">
                <a:solidFill>
                  <a:srgbClr val="404040"/>
                </a:solidFill>
                <a:latin typeface="Segoe UI Light"/>
              </a:rPr>
              <a:t>Fifth level</a:t>
            </a:r>
            <a:endParaRPr/>
          </a:p>
        </p:txBody>
      </p:sp>
      <p:sp>
        <p:nvSpPr>
          <p:cNvPr id="264" name="PlaceHolder 9"/>
          <p:cNvSpPr>
            <a:spLocks noGrp="1"/>
          </p:cNvSpPr>
          <p:nvPr>
            <p:ph type="dt"/>
          </p:nvPr>
        </p:nvSpPr>
        <p:spPr>
          <a:xfrm>
            <a:off x="0" y="0"/>
            <a:ext cx="-11796840" cy="-11796840"/>
          </a:xfrm>
          <a:prstGeom prst="rect">
            <a:avLst/>
          </a:prstGeom>
        </p:spPr>
        <p:txBody>
          <a:bodyPr bIns="45000" lIns="90000" rIns="90000" tIns="45000"/>
          <a:p>
            <a:pPr>
              <a:lnSpc>
                <a:spcPct val="100000"/>
              </a:lnSpc>
            </a:pPr>
            <a:r>
              <a:rPr lang="en-SG">
                <a:solidFill>
                  <a:srgbClr val="000000"/>
                </a:solidFill>
                <a:latin typeface="Segoe UI"/>
              </a:rPr>
              <a:t>3/20/15</a:t>
            </a:r>
            <a:endParaRPr/>
          </a:p>
        </p:txBody>
      </p:sp>
      <p:sp>
        <p:nvSpPr>
          <p:cNvPr id="265" name="PlaceHolder 10"/>
          <p:cNvSpPr>
            <a:spLocks noGrp="1"/>
          </p:cNvSpPr>
          <p:nvPr>
            <p:ph type="ftr"/>
          </p:nvPr>
        </p:nvSpPr>
        <p:spPr>
          <a:xfrm>
            <a:off x="0" y="0"/>
            <a:ext cx="-11796840" cy="-11796840"/>
          </a:xfrm>
          <a:prstGeom prst="rect">
            <a:avLst/>
          </a:prstGeom>
        </p:spPr>
        <p:txBody>
          <a:bodyPr bIns="45000" lIns="90000" rIns="90000" tIns="45000"/>
          <a:p>
            <a:endParaRPr/>
          </a:p>
        </p:txBody>
      </p:sp>
      <p:sp>
        <p:nvSpPr>
          <p:cNvPr id="266" name="PlaceHolder 11"/>
          <p:cNvSpPr>
            <a:spLocks noGrp="1"/>
          </p:cNvSpPr>
          <p:nvPr>
            <p:ph type="sldNum"/>
          </p:nvPr>
        </p:nvSpPr>
        <p:spPr>
          <a:xfrm>
            <a:off x="0" y="0"/>
            <a:ext cx="-11796840" cy="-11796840"/>
          </a:xfrm>
          <a:prstGeom prst="rect">
            <a:avLst/>
          </a:prstGeom>
        </p:spPr>
        <p:txBody>
          <a:bodyPr bIns="45000" lIns="90000" rIns="90000" tIns="45000"/>
          <a:p>
            <a:pPr>
              <a:lnSpc>
                <a:spcPct val="100000"/>
              </a:lnSpc>
            </a:pPr>
            <a:fld id="{91915111-2181-4151-B1A1-51A1F171B1D1}" type="slidenum">
              <a:rPr lang="en-SG">
                <a:solidFill>
                  <a:srgbClr val="000000"/>
                </a:solidFill>
                <a:latin typeface="Segoe UI"/>
              </a:rPr>
              <a:t>&lt;number&gt;</a:t>
            </a:fld>
            <a:endParaRPr/>
          </a:p>
        </p:txBody>
      </p:sp>
    </p:spTree>
  </p:cSld>
  <p:clrMap accent1="accent1" accent2="accent2" accent3="accent3" accent4="accent4" accent5="accent5" accent6="accent6" bg1="lt1" bg2="lt2" folHlink="folHlink" hlink="hlink" tx1="dk1" tx2="dk2"/>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4.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65.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65.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65.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65.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slideLayout" Target="../slideLayouts/slideLayout65.xml"/><Relationship Id="rId9"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slideLayout" Target="../slideLayouts/slideLayout65.xml"/><Relationship Id="rId8"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65.xml"/><Relationship Id="rId7"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65.xml"/><Relationship Id="rId7"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slideLayout" Target="../slideLayouts/slideLayout1.xml"/><Relationship Id="rId6"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49.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1.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1.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image" Target="../media/image76.png"/><Relationship Id="rId3" Type="http://schemas.openxmlformats.org/officeDocument/2006/relationships/slideLayout" Target="../slideLayouts/slideLayout25.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25.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65.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slideLayout" Target="../slideLayouts/slideLayout65.xml"/><Relationship Id="rId7"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65.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49.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slideLayout" Target="../slideLayouts/slideLayout49.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slideLayout" Target="../slideLayouts/slideLayout49.xml"/><Relationship Id="rId7"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slideLayout" Target="../slideLayouts/slideLayout1.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slideLayout" Target="../slideLayouts/slideLayout1.xml"/><Relationship Id="rId6"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slideLayout" Target="../slideLayouts/slideLayout1.xml"/><Relationship Id="rId9"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18.gif"/><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6.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www.git-scm.com/downloads" TargetMode="External"/><Relationship Id="rId3" Type="http://schemas.openxmlformats.org/officeDocument/2006/relationships/hyperlink" Target="http://www.sublimetext.com/2" TargetMode="External"/><Relationship Id="rId4" Type="http://schemas.openxmlformats.org/officeDocument/2006/relationships/hyperlink" Target="http://www.sublimetext.com/2" TargetMode="External"/><Relationship Id="rId5" Type="http://schemas.openxmlformats.org/officeDocument/2006/relationships/hyperlink" Target="https://github.com/github/gitpad" TargetMode="External"/><Relationship Id="rId6" Type="http://schemas.openxmlformats.org/officeDocument/2006/relationships/hyperlink" Target="https://github.com/github/gitpad" TargetMode="External"/><Relationship Id="rId7" Type="http://schemas.openxmlformats.org/officeDocument/2006/relationships/slideLayout" Target="../slideLayouts/slideLayout1.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40.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4" name="TextShape 1"/>
          <p:cNvSpPr txBox="1"/>
          <p:nvPr/>
        </p:nvSpPr>
        <p:spPr>
          <a:xfrm>
            <a:off x="1100160" y="4455720"/>
            <a:ext cx="10058040" cy="1142640"/>
          </a:xfrm>
          <a:prstGeom prst="rect">
            <a:avLst/>
          </a:prstGeom>
        </p:spPr>
        <p:txBody>
          <a:bodyPr/>
          <a:p>
            <a:pPr algn="ctr">
              <a:lnSpc>
                <a:spcPct val="100000"/>
              </a:lnSpc>
            </a:pPr>
            <a:r>
              <a:rPr lang="en-SG" sz="2400">
                <a:solidFill>
                  <a:srgbClr val="344068"/>
                </a:solidFill>
                <a:latin typeface="Segoe UI Light"/>
              </a:rPr>
              <a:t>Git for Beginners</a:t>
            </a:r>
            <a:endParaRPr/>
          </a:p>
        </p:txBody>
      </p:sp>
      <p:pic>
        <p:nvPicPr>
          <p:cNvPr descr="" id="305" name="Picture 14"/>
          <p:cNvPicPr/>
          <p:nvPr/>
        </p:nvPicPr>
        <p:blipFill>
          <a:blip r:embed="rId1"/>
          <a:stretch>
            <a:fillRect/>
          </a:stretch>
        </p:blipFill>
        <p:spPr>
          <a:xfrm>
            <a:off x="2061000" y="2788200"/>
            <a:ext cx="8011800" cy="1415880"/>
          </a:xfrm>
          <a:prstGeom prst="rect">
            <a:avLst/>
          </a:prstGeom>
        </p:spPr>
      </p:pic>
      <p:pic>
        <p:nvPicPr>
          <p:cNvPr descr="" id="306" name="Picture 2"/>
          <p:cNvPicPr/>
          <p:nvPr/>
        </p:nvPicPr>
        <p:blipFill>
          <a:blip r:embed="rId2"/>
          <a:stretch>
            <a:fillRect/>
          </a:stretch>
        </p:blipFill>
        <p:spPr>
          <a:xfrm>
            <a:off x="5109480" y="5167080"/>
            <a:ext cx="1972800" cy="823680"/>
          </a:xfrm>
          <a:prstGeom prst="rect">
            <a:avLst/>
          </a:prstGeom>
        </p:spPr>
      </p:pic>
    </p:spTree>
  </p:cSld>
  <p:transition spd="slow">
    <p:fade/>
  </p:transition>
  <p:timing>
    <p:tnLst>
      <p:par>
        <p:cTn dur="indefinite" id="1" nodeType="tmRoot" restart="never">
          <p:childTnLst>
            <p:seq>
              <p:cTn id="2" nodeType="mainSeq">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2"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Welcome to the Command Line</a:t>
            </a:r>
            <a:endParaRPr/>
          </a:p>
        </p:txBody>
      </p:sp>
      <p:sp>
        <p:nvSpPr>
          <p:cNvPr id="333"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Don’t worry, I’ll hold your hand</a:t>
            </a:r>
            <a:endParaRPr/>
          </a:p>
        </p:txBody>
      </p:sp>
      <p:pic>
        <p:nvPicPr>
          <p:cNvPr descr="" id="334" name="Picture 2"/>
          <p:cNvPicPr/>
          <p:nvPr/>
        </p:nvPicPr>
        <p:blipFill>
          <a:blip r:embed="rId1"/>
          <a:stretch>
            <a:fillRect/>
          </a:stretch>
        </p:blipFill>
        <p:spPr>
          <a:xfrm>
            <a:off x="0" y="0"/>
            <a:ext cx="12191760" cy="4914720"/>
          </a:xfrm>
          <a:prstGeom prst="rect">
            <a:avLst/>
          </a:prstGeom>
        </p:spPr>
      </p:pic>
      <p:pic>
        <p:nvPicPr>
          <p:cNvPr descr="" id="335" name="Picture 5"/>
          <p:cNvPicPr/>
          <p:nvPr/>
        </p:nvPicPr>
        <p:blipFill>
          <a:blip r:embed="rId2"/>
          <a:stretch>
            <a:fillRect/>
          </a:stretch>
        </p:blipFill>
        <p:spPr>
          <a:xfrm>
            <a:off x="11612880" y="6286320"/>
            <a:ext cx="492480" cy="492480"/>
          </a:xfrm>
          <a:prstGeom prst="rect">
            <a:avLst/>
          </a:prstGeom>
        </p:spPr>
      </p:pic>
    </p:spTree>
  </p:cSld>
  <p:transition spd="slow">
    <p:push dir="l"/>
  </p:transition>
  <p:timing>
    <p:tnLst>
      <p:par>
        <p:cTn dur="indefinite" id="19" nodeType="tmRoot" restart="never">
          <p:childTnLst>
            <p:seq>
              <p:cTn id="20" nodeType="mainSeq">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6"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Commits</a:t>
            </a:r>
            <a:endParaRPr/>
          </a:p>
        </p:txBody>
      </p:sp>
      <p:sp>
        <p:nvSpPr>
          <p:cNvPr id="337"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The “three-box” model</a:t>
            </a:r>
            <a:endParaRPr/>
          </a:p>
        </p:txBody>
      </p:sp>
      <p:pic>
        <p:nvPicPr>
          <p:cNvPr descr="" id="338" name="Picture 6"/>
          <p:cNvPicPr/>
          <p:nvPr/>
        </p:nvPicPr>
        <p:blipFill>
          <a:blip r:embed="rId1"/>
          <a:stretch>
            <a:fillRect/>
          </a:stretch>
        </p:blipFill>
        <p:spPr>
          <a:xfrm>
            <a:off x="7295400" y="1722240"/>
            <a:ext cx="2879640" cy="2879640"/>
          </a:xfrm>
          <a:prstGeom prst="rect">
            <a:avLst/>
          </a:prstGeom>
        </p:spPr>
      </p:pic>
      <p:pic>
        <p:nvPicPr>
          <p:cNvPr descr="" id="339" name="Picture 8"/>
          <p:cNvPicPr/>
          <p:nvPr/>
        </p:nvPicPr>
        <p:blipFill>
          <a:blip r:embed="rId2"/>
          <a:stretch>
            <a:fillRect/>
          </a:stretch>
        </p:blipFill>
        <p:spPr>
          <a:xfrm>
            <a:off x="2207520" y="1722240"/>
            <a:ext cx="2879640" cy="2879640"/>
          </a:xfrm>
          <a:prstGeom prst="rect">
            <a:avLst/>
          </a:prstGeom>
        </p:spPr>
      </p:pic>
      <p:pic>
        <p:nvPicPr>
          <p:cNvPr descr="" id="340" name="Picture 14"/>
          <p:cNvPicPr/>
          <p:nvPr/>
        </p:nvPicPr>
        <p:blipFill>
          <a:blip r:embed="rId3"/>
          <a:stretch>
            <a:fillRect/>
          </a:stretch>
        </p:blipFill>
        <p:spPr>
          <a:xfrm>
            <a:off x="4655880" y="198360"/>
            <a:ext cx="2879640" cy="2879640"/>
          </a:xfrm>
          <a:prstGeom prst="rect">
            <a:avLst/>
          </a:prstGeom>
        </p:spPr>
      </p:pic>
    </p:spTree>
  </p:cSld>
  <p:timing>
    <p:tnLst>
      <p:par>
        <p:cTn dur="indefinite" id="21" nodeType="tmRoot" restart="never">
          <p:childTnLst>
            <p:seq>
              <p:cTn id="22" nodeType="mainSeq">
                <p:childTnLst>
                  <p:par>
                    <p:cTn fill="freeze" id="23">
                      <p:stCondLst>
                        <p:cond delay="0"/>
                      </p:stCondLst>
                      <p:childTnLst>
                        <p:par>
                          <p:cTn fill="freeze" id="24">
                            <p:stCondLst>
                              <p:cond delay="0"/>
                            </p:stCondLst>
                            <p:childTnLst>
                              <p:par>
                                <p:cTn fill="hold" id="25" nodeType="withEffect" presetClass="exit" presetID="10">
                                  <p:stCondLst>
                                    <p:cond delay="0"/>
                                  </p:stCondLst>
                                  <p:childTnLst>
                                    <p:animEffect filter="fade" transition="in">
                                      <p:cBhvr additive="repl">
                                        <p:cTn dur="500" fill="freeze" id="26"/>
                                        <p:tgtEl>
                                          <p:spTgt spid="337"/>
                                        </p:tgtEl>
                                      </p:cBhvr>
                                    </p:animEffect>
                                    <p:set>
                                      <p:cBhvr>
                                        <p:cTn dur="1" fill="hold" id="27">
                                          <p:stCondLst>
                                            <p:cond delay="498"/>
                                          </p:stCondLst>
                                        </p:cTn>
                                        <p:tgtEl>
                                          <p:spTgt spid="337"/>
                                        </p:tgtEl>
                                        <p:attrNameLst>
                                          <p:attrName>style.visibility</p:attrName>
                                        </p:attrNameLst>
                                      </p:cBhvr>
                                      <p:to>
                                        <p:strVal val="hidden"/>
                                      </p:to>
                                    </p:set>
                                  </p:childTnLst>
                                </p:cTn>
                              </p:par>
                              <p:par>
                                <p:cTn fill="hold" id="28" nodeType="withEffect" presetClass="exit" presetID="10">
                                  <p:stCondLst>
                                    <p:cond delay="0"/>
                                  </p:stCondLst>
                                  <p:childTnLst>
                                    <p:animEffect filter="fade" transition="in">
                                      <p:cBhvr additive="repl">
                                        <p:cTn dur="500" fill="freeze" id="29"/>
                                        <p:tgtEl>
                                          <p:spTgt spid="336"/>
                                        </p:tgtEl>
                                      </p:cBhvr>
                                    </p:animEffect>
                                    <p:set>
                                      <p:cBhvr>
                                        <p:cTn dur="1" fill="hold" id="30">
                                          <p:stCondLst>
                                            <p:cond delay="498"/>
                                          </p:stCondLst>
                                        </p:cTn>
                                        <p:tgtEl>
                                          <p:spTgt spid="336"/>
                                        </p:tgtEl>
                                        <p:attrNameLst>
                                          <p:attrName>style.visibility</p:attrName>
                                        </p:attrNameLst>
                                      </p:cBhvr>
                                      <p:to>
                                        <p:strVal val="hidden"/>
                                      </p:to>
                                    </p:set>
                                  </p:childTnLst>
                                </p:cTn>
                              </p:par>
                              <p:par>
                                <p:cTn fill="hold" id="31" nodeType="withEffect" presetClass="path" presetID="42">
                                  <p:stCondLst>
                                    <p:cond delay="0"/>
                                  </p:stCondLst>
                                  <p:childTnLst/>
                                </p:cTn>
                              </p:par>
                              <p:par>
                                <p:cTn fill="hold" id="32" nodeType="withEffect" presetClass="path" presetID="42">
                                  <p:stCondLst>
                                    <p:cond delay="0"/>
                                  </p:stCondLst>
                                  <p:childTnLst/>
                                </p:cTn>
                              </p:par>
                              <p:par>
                                <p:cTn fill="hold" id="33" nodeType="withEffect" presetClass="path" presetID="42">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1"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Understanding Commits</a:t>
            </a:r>
            <a:endParaRPr/>
          </a:p>
        </p:txBody>
      </p:sp>
      <p:pic>
        <p:nvPicPr>
          <p:cNvPr descr="" id="342" name="Picture 6"/>
          <p:cNvPicPr/>
          <p:nvPr/>
        </p:nvPicPr>
        <p:blipFill>
          <a:blip r:embed="rId1"/>
          <a:stretch>
            <a:fillRect/>
          </a:stretch>
        </p:blipFill>
        <p:spPr>
          <a:xfrm>
            <a:off x="8466120" y="3606840"/>
            <a:ext cx="2879640" cy="2879640"/>
          </a:xfrm>
          <a:prstGeom prst="rect">
            <a:avLst/>
          </a:prstGeom>
        </p:spPr>
      </p:pic>
      <p:pic>
        <p:nvPicPr>
          <p:cNvPr descr="" id="343" name="Picture 8"/>
          <p:cNvPicPr/>
          <p:nvPr/>
        </p:nvPicPr>
        <p:blipFill>
          <a:blip r:embed="rId2"/>
          <a:stretch>
            <a:fillRect/>
          </a:stretch>
        </p:blipFill>
        <p:spPr>
          <a:xfrm>
            <a:off x="1165320" y="3606840"/>
            <a:ext cx="2879640" cy="2879640"/>
          </a:xfrm>
          <a:prstGeom prst="rect">
            <a:avLst/>
          </a:prstGeom>
        </p:spPr>
      </p:pic>
      <p:pic>
        <p:nvPicPr>
          <p:cNvPr descr="" id="344" name="Picture 14"/>
          <p:cNvPicPr/>
          <p:nvPr/>
        </p:nvPicPr>
        <p:blipFill>
          <a:blip r:embed="rId3"/>
          <a:stretch>
            <a:fillRect/>
          </a:stretch>
        </p:blipFill>
        <p:spPr>
          <a:xfrm>
            <a:off x="4655880" y="3416400"/>
            <a:ext cx="2879640" cy="2879640"/>
          </a:xfrm>
          <a:prstGeom prst="rect">
            <a:avLst/>
          </a:prstGeom>
        </p:spPr>
      </p:pic>
      <p:sp>
        <p:nvSpPr>
          <p:cNvPr id="345" name="CustomShape 2"/>
          <p:cNvSpPr/>
          <p:nvPr/>
        </p:nvSpPr>
        <p:spPr>
          <a:xfrm>
            <a:off x="1617120" y="3155040"/>
            <a:ext cx="1976400" cy="516960"/>
          </a:xfrm>
          <a:prstGeom prst="rect">
            <a:avLst/>
          </a:prstGeom>
        </p:spPr>
        <p:txBody>
          <a:bodyPr bIns="45000" lIns="90000" rIns="90000" tIns="45000" wrap="none"/>
          <a:p>
            <a:pPr>
              <a:lnSpc>
                <a:spcPct val="100000"/>
              </a:lnSpc>
            </a:pPr>
            <a:r>
              <a:rPr lang="en-SG" sz="2800">
                <a:solidFill>
                  <a:srgbClr val="000000"/>
                </a:solidFill>
                <a:latin typeface="Segoe UI"/>
              </a:rPr>
              <a:t>repository</a:t>
            </a:r>
            <a:endParaRPr/>
          </a:p>
        </p:txBody>
      </p:sp>
      <p:sp>
        <p:nvSpPr>
          <p:cNvPr id="346" name="CustomShape 3"/>
          <p:cNvSpPr/>
          <p:nvPr/>
        </p:nvSpPr>
        <p:spPr>
          <a:xfrm>
            <a:off x="4925520" y="3155040"/>
            <a:ext cx="2401560" cy="516960"/>
          </a:xfrm>
          <a:prstGeom prst="rect">
            <a:avLst/>
          </a:prstGeom>
        </p:spPr>
        <p:txBody>
          <a:bodyPr bIns="45000" lIns="90000" rIns="90000" tIns="45000" wrap="none"/>
          <a:p>
            <a:pPr>
              <a:lnSpc>
                <a:spcPct val="100000"/>
              </a:lnSpc>
            </a:pPr>
            <a:r>
              <a:rPr lang="en-SG" sz="2800">
                <a:solidFill>
                  <a:srgbClr val="000000"/>
                </a:solidFill>
                <a:latin typeface="Segoe UI"/>
              </a:rPr>
              <a:t>staging area</a:t>
            </a:r>
            <a:endParaRPr/>
          </a:p>
        </p:txBody>
      </p:sp>
      <p:sp>
        <p:nvSpPr>
          <p:cNvPr id="347" name="CustomShape 4"/>
          <p:cNvSpPr/>
          <p:nvPr/>
        </p:nvSpPr>
        <p:spPr>
          <a:xfrm>
            <a:off x="8259480" y="3155040"/>
            <a:ext cx="3293280" cy="516960"/>
          </a:xfrm>
          <a:prstGeom prst="rect">
            <a:avLst/>
          </a:prstGeom>
        </p:spPr>
        <p:txBody>
          <a:bodyPr bIns="45000" lIns="90000" rIns="90000" tIns="45000" wrap="none"/>
          <a:p>
            <a:pPr>
              <a:lnSpc>
                <a:spcPct val="100000"/>
              </a:lnSpc>
            </a:pPr>
            <a:r>
              <a:rPr lang="en-SG" sz="2800">
                <a:solidFill>
                  <a:srgbClr val="000000"/>
                </a:solidFill>
                <a:latin typeface="Segoe UI"/>
              </a:rPr>
              <a:t>working directory</a:t>
            </a:r>
            <a:endParaRPr/>
          </a:p>
        </p:txBody>
      </p:sp>
    </p:spTree>
  </p:cSld>
  <p:transition spd="med">
    <p:fade/>
  </p:transition>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8"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Understanding Commits</a:t>
            </a:r>
            <a:endParaRPr/>
          </a:p>
        </p:txBody>
      </p:sp>
      <p:pic>
        <p:nvPicPr>
          <p:cNvPr descr="" id="349" name="Picture 6"/>
          <p:cNvPicPr/>
          <p:nvPr/>
        </p:nvPicPr>
        <p:blipFill>
          <a:blip r:embed="rId1"/>
          <a:stretch>
            <a:fillRect/>
          </a:stretch>
        </p:blipFill>
        <p:spPr>
          <a:xfrm>
            <a:off x="8466120" y="3606840"/>
            <a:ext cx="2879640" cy="2879640"/>
          </a:xfrm>
          <a:prstGeom prst="rect">
            <a:avLst/>
          </a:prstGeom>
        </p:spPr>
      </p:pic>
      <p:pic>
        <p:nvPicPr>
          <p:cNvPr descr="" id="350" name="Picture 8"/>
          <p:cNvPicPr/>
          <p:nvPr/>
        </p:nvPicPr>
        <p:blipFill>
          <a:blip r:embed="rId2"/>
          <a:stretch>
            <a:fillRect/>
          </a:stretch>
        </p:blipFill>
        <p:spPr>
          <a:xfrm>
            <a:off x="1165320" y="3606840"/>
            <a:ext cx="2879640" cy="2879640"/>
          </a:xfrm>
          <a:prstGeom prst="rect">
            <a:avLst/>
          </a:prstGeom>
        </p:spPr>
      </p:pic>
      <p:pic>
        <p:nvPicPr>
          <p:cNvPr descr="" id="351" name="Picture 14"/>
          <p:cNvPicPr/>
          <p:nvPr/>
        </p:nvPicPr>
        <p:blipFill>
          <a:blip r:embed="rId3"/>
          <a:stretch>
            <a:fillRect/>
          </a:stretch>
        </p:blipFill>
        <p:spPr>
          <a:xfrm>
            <a:off x="4655880" y="3416400"/>
            <a:ext cx="2879640" cy="2879640"/>
          </a:xfrm>
          <a:prstGeom prst="rect">
            <a:avLst/>
          </a:prstGeom>
        </p:spPr>
      </p:pic>
      <p:sp>
        <p:nvSpPr>
          <p:cNvPr id="352" name="CustomShape 2"/>
          <p:cNvSpPr/>
          <p:nvPr/>
        </p:nvSpPr>
        <p:spPr>
          <a:xfrm>
            <a:off x="8033040" y="2943720"/>
            <a:ext cx="3543120" cy="3543120"/>
          </a:xfrm>
          <a:prstGeom prst="rect">
            <a:avLst/>
          </a:prstGeom>
          <a:solidFill>
            <a:srgbClr val="ffffff"/>
          </a:solidFill>
        </p:spPr>
      </p:sp>
      <p:pic>
        <p:nvPicPr>
          <p:cNvPr descr="" id="353" name="SpotlightShape1"/>
          <p:cNvPicPr/>
          <p:nvPr/>
        </p:nvPicPr>
        <p:blipFill>
          <a:blip r:embed="rId4"/>
          <a:stretch>
            <a:fillRect/>
          </a:stretch>
        </p:blipFill>
        <p:spPr>
          <a:xfrm>
            <a:off x="-127080" y="-127080"/>
            <a:ext cx="12446640" cy="7112160"/>
          </a:xfrm>
          <a:prstGeom prst="rect">
            <a:avLst/>
          </a:prstGeom>
        </p:spPr>
      </p:pic>
      <p:sp>
        <p:nvSpPr>
          <p:cNvPr id="354" name="CustomShape 3"/>
          <p:cNvSpPr/>
          <p:nvPr/>
        </p:nvSpPr>
        <p:spPr>
          <a:xfrm>
            <a:off x="1617120" y="3155040"/>
            <a:ext cx="1976400" cy="516960"/>
          </a:xfrm>
          <a:prstGeom prst="rect">
            <a:avLst/>
          </a:prstGeom>
        </p:spPr>
        <p:txBody>
          <a:bodyPr bIns="45000" lIns="90000" rIns="90000" tIns="45000" wrap="none"/>
          <a:p>
            <a:pPr>
              <a:lnSpc>
                <a:spcPct val="100000"/>
              </a:lnSpc>
            </a:pPr>
            <a:r>
              <a:rPr lang="en-SG" sz="2800">
                <a:solidFill>
                  <a:srgbClr val="000000"/>
                </a:solidFill>
                <a:latin typeface="Segoe UI"/>
              </a:rPr>
              <a:t>repository</a:t>
            </a:r>
            <a:endParaRPr/>
          </a:p>
        </p:txBody>
      </p:sp>
      <p:sp>
        <p:nvSpPr>
          <p:cNvPr id="355" name="CustomShape 4"/>
          <p:cNvSpPr/>
          <p:nvPr/>
        </p:nvSpPr>
        <p:spPr>
          <a:xfrm>
            <a:off x="4925520" y="3155040"/>
            <a:ext cx="2401560" cy="516960"/>
          </a:xfrm>
          <a:prstGeom prst="rect">
            <a:avLst/>
          </a:prstGeom>
        </p:spPr>
        <p:txBody>
          <a:bodyPr bIns="45000" lIns="90000" rIns="90000" tIns="45000" wrap="none"/>
          <a:p>
            <a:pPr>
              <a:lnSpc>
                <a:spcPct val="100000"/>
              </a:lnSpc>
            </a:pPr>
            <a:r>
              <a:rPr lang="en-SG" sz="2800">
                <a:solidFill>
                  <a:srgbClr val="000000"/>
                </a:solidFill>
                <a:latin typeface="Segoe UI"/>
              </a:rPr>
              <a:t>staging area</a:t>
            </a:r>
            <a:endParaRPr/>
          </a:p>
        </p:txBody>
      </p:sp>
      <p:sp>
        <p:nvSpPr>
          <p:cNvPr id="356" name="CustomShape 5"/>
          <p:cNvSpPr/>
          <p:nvPr/>
        </p:nvSpPr>
        <p:spPr>
          <a:xfrm>
            <a:off x="8259480" y="3155040"/>
            <a:ext cx="3293280" cy="516960"/>
          </a:xfrm>
          <a:prstGeom prst="rect">
            <a:avLst/>
          </a:prstGeom>
        </p:spPr>
        <p:txBody>
          <a:bodyPr bIns="45000" lIns="90000" rIns="90000" tIns="45000" wrap="none"/>
          <a:p>
            <a:pPr>
              <a:lnSpc>
                <a:spcPct val="100000"/>
              </a:lnSpc>
            </a:pPr>
            <a:r>
              <a:rPr lang="en-SG" sz="2800">
                <a:solidFill>
                  <a:srgbClr val="000000"/>
                </a:solidFill>
                <a:latin typeface="Segoe UI"/>
              </a:rPr>
              <a:t>working directory</a:t>
            </a:r>
            <a:endParaRPr/>
          </a:p>
        </p:txBody>
      </p:sp>
    </p:spTree>
  </p:cSld>
  <p:transition>
    <p:fade/>
  </p:transition>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7"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Understanding Commits</a:t>
            </a:r>
            <a:endParaRPr/>
          </a:p>
        </p:txBody>
      </p:sp>
      <p:pic>
        <p:nvPicPr>
          <p:cNvPr descr="" id="358" name="Picture 6"/>
          <p:cNvPicPr/>
          <p:nvPr/>
        </p:nvPicPr>
        <p:blipFill>
          <a:blip r:embed="rId1"/>
          <a:stretch>
            <a:fillRect/>
          </a:stretch>
        </p:blipFill>
        <p:spPr>
          <a:xfrm>
            <a:off x="8466120" y="3606840"/>
            <a:ext cx="2879640" cy="2879640"/>
          </a:xfrm>
          <a:prstGeom prst="rect">
            <a:avLst/>
          </a:prstGeom>
        </p:spPr>
      </p:pic>
      <p:pic>
        <p:nvPicPr>
          <p:cNvPr descr="" id="359" name="Picture 8"/>
          <p:cNvPicPr/>
          <p:nvPr/>
        </p:nvPicPr>
        <p:blipFill>
          <a:blip r:embed="rId2"/>
          <a:stretch>
            <a:fillRect/>
          </a:stretch>
        </p:blipFill>
        <p:spPr>
          <a:xfrm>
            <a:off x="1165320" y="3606840"/>
            <a:ext cx="2879640" cy="2879640"/>
          </a:xfrm>
          <a:prstGeom prst="rect">
            <a:avLst/>
          </a:prstGeom>
        </p:spPr>
      </p:pic>
      <p:pic>
        <p:nvPicPr>
          <p:cNvPr descr="" id="360" name="Picture 14"/>
          <p:cNvPicPr/>
          <p:nvPr/>
        </p:nvPicPr>
        <p:blipFill>
          <a:blip r:embed="rId3"/>
          <a:stretch>
            <a:fillRect/>
          </a:stretch>
        </p:blipFill>
        <p:spPr>
          <a:xfrm>
            <a:off x="4655880" y="3416400"/>
            <a:ext cx="2879640" cy="2879640"/>
          </a:xfrm>
          <a:prstGeom prst="rect">
            <a:avLst/>
          </a:prstGeom>
        </p:spPr>
      </p:pic>
      <p:sp>
        <p:nvSpPr>
          <p:cNvPr id="361" name="CustomShape 2"/>
          <p:cNvSpPr/>
          <p:nvPr/>
        </p:nvSpPr>
        <p:spPr>
          <a:xfrm>
            <a:off x="4354920" y="3084840"/>
            <a:ext cx="3543120" cy="3543120"/>
          </a:xfrm>
          <a:prstGeom prst="rect">
            <a:avLst/>
          </a:prstGeom>
          <a:solidFill>
            <a:srgbClr val="ffffff"/>
          </a:solidFill>
        </p:spPr>
      </p:sp>
      <p:pic>
        <p:nvPicPr>
          <p:cNvPr descr="" id="362" name="SpotlightShape1"/>
          <p:cNvPicPr/>
          <p:nvPr/>
        </p:nvPicPr>
        <p:blipFill>
          <a:blip r:embed="rId4"/>
          <a:stretch>
            <a:fillRect/>
          </a:stretch>
        </p:blipFill>
        <p:spPr>
          <a:xfrm>
            <a:off x="-127080" y="-127080"/>
            <a:ext cx="12446640" cy="7112160"/>
          </a:xfrm>
          <a:prstGeom prst="rect">
            <a:avLst/>
          </a:prstGeom>
        </p:spPr>
      </p:pic>
      <p:sp>
        <p:nvSpPr>
          <p:cNvPr id="363" name="CustomShape 3"/>
          <p:cNvSpPr/>
          <p:nvPr/>
        </p:nvSpPr>
        <p:spPr>
          <a:xfrm>
            <a:off x="1617120" y="3155040"/>
            <a:ext cx="1976400" cy="516960"/>
          </a:xfrm>
          <a:prstGeom prst="rect">
            <a:avLst/>
          </a:prstGeom>
        </p:spPr>
        <p:txBody>
          <a:bodyPr bIns="45000" lIns="90000" rIns="90000" tIns="45000" wrap="none"/>
          <a:p>
            <a:pPr>
              <a:lnSpc>
                <a:spcPct val="100000"/>
              </a:lnSpc>
            </a:pPr>
            <a:r>
              <a:rPr lang="en-SG" sz="2800">
                <a:solidFill>
                  <a:srgbClr val="000000"/>
                </a:solidFill>
                <a:latin typeface="Segoe UI"/>
              </a:rPr>
              <a:t>repository</a:t>
            </a:r>
            <a:endParaRPr/>
          </a:p>
        </p:txBody>
      </p:sp>
      <p:sp>
        <p:nvSpPr>
          <p:cNvPr id="364" name="CustomShape 4"/>
          <p:cNvSpPr/>
          <p:nvPr/>
        </p:nvSpPr>
        <p:spPr>
          <a:xfrm>
            <a:off x="4925520" y="3155040"/>
            <a:ext cx="2401560" cy="516960"/>
          </a:xfrm>
          <a:prstGeom prst="rect">
            <a:avLst/>
          </a:prstGeom>
        </p:spPr>
        <p:txBody>
          <a:bodyPr bIns="45000" lIns="90000" rIns="90000" tIns="45000" wrap="none"/>
          <a:p>
            <a:pPr>
              <a:lnSpc>
                <a:spcPct val="100000"/>
              </a:lnSpc>
            </a:pPr>
            <a:r>
              <a:rPr lang="en-SG" sz="2800">
                <a:solidFill>
                  <a:srgbClr val="000000"/>
                </a:solidFill>
                <a:latin typeface="Segoe UI"/>
              </a:rPr>
              <a:t>staging area</a:t>
            </a:r>
            <a:endParaRPr/>
          </a:p>
        </p:txBody>
      </p:sp>
      <p:sp>
        <p:nvSpPr>
          <p:cNvPr id="365" name="CustomShape 5"/>
          <p:cNvSpPr/>
          <p:nvPr/>
        </p:nvSpPr>
        <p:spPr>
          <a:xfrm>
            <a:off x="8259480" y="3155040"/>
            <a:ext cx="3293280" cy="516960"/>
          </a:xfrm>
          <a:prstGeom prst="rect">
            <a:avLst/>
          </a:prstGeom>
        </p:spPr>
        <p:txBody>
          <a:bodyPr bIns="45000" lIns="90000" rIns="90000" tIns="45000" wrap="none"/>
          <a:p>
            <a:pPr>
              <a:lnSpc>
                <a:spcPct val="100000"/>
              </a:lnSpc>
            </a:pPr>
            <a:r>
              <a:rPr lang="en-SG" sz="2800">
                <a:solidFill>
                  <a:srgbClr val="000000"/>
                </a:solidFill>
                <a:latin typeface="Segoe UI"/>
              </a:rPr>
              <a:t>working directory</a:t>
            </a:r>
            <a:endParaRPr/>
          </a:p>
        </p:txBody>
      </p:sp>
    </p:spTree>
  </p:cSld>
  <p:transition>
    <p:fade/>
  </p:transition>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6"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Understanding Commits</a:t>
            </a:r>
            <a:endParaRPr/>
          </a:p>
        </p:txBody>
      </p:sp>
      <p:pic>
        <p:nvPicPr>
          <p:cNvPr descr="" id="367" name="Picture 6"/>
          <p:cNvPicPr/>
          <p:nvPr/>
        </p:nvPicPr>
        <p:blipFill>
          <a:blip r:embed="rId1"/>
          <a:stretch>
            <a:fillRect/>
          </a:stretch>
        </p:blipFill>
        <p:spPr>
          <a:xfrm>
            <a:off x="8466120" y="3606840"/>
            <a:ext cx="2879640" cy="2879640"/>
          </a:xfrm>
          <a:prstGeom prst="rect">
            <a:avLst/>
          </a:prstGeom>
        </p:spPr>
      </p:pic>
      <p:pic>
        <p:nvPicPr>
          <p:cNvPr descr="" id="368" name="Picture 8"/>
          <p:cNvPicPr/>
          <p:nvPr/>
        </p:nvPicPr>
        <p:blipFill>
          <a:blip r:embed="rId2"/>
          <a:stretch>
            <a:fillRect/>
          </a:stretch>
        </p:blipFill>
        <p:spPr>
          <a:xfrm>
            <a:off x="1165320" y="3606840"/>
            <a:ext cx="2879640" cy="2879640"/>
          </a:xfrm>
          <a:prstGeom prst="rect">
            <a:avLst/>
          </a:prstGeom>
        </p:spPr>
      </p:pic>
      <p:pic>
        <p:nvPicPr>
          <p:cNvPr descr="" id="369" name="Picture 14"/>
          <p:cNvPicPr/>
          <p:nvPr/>
        </p:nvPicPr>
        <p:blipFill>
          <a:blip r:embed="rId3"/>
          <a:stretch>
            <a:fillRect/>
          </a:stretch>
        </p:blipFill>
        <p:spPr>
          <a:xfrm>
            <a:off x="4655880" y="3416400"/>
            <a:ext cx="2879640" cy="2879640"/>
          </a:xfrm>
          <a:prstGeom prst="rect">
            <a:avLst/>
          </a:prstGeom>
        </p:spPr>
      </p:pic>
      <p:sp>
        <p:nvSpPr>
          <p:cNvPr id="370" name="CustomShape 2"/>
          <p:cNvSpPr/>
          <p:nvPr/>
        </p:nvSpPr>
        <p:spPr>
          <a:xfrm>
            <a:off x="833760" y="3084840"/>
            <a:ext cx="3543120" cy="3543120"/>
          </a:xfrm>
          <a:prstGeom prst="rect">
            <a:avLst/>
          </a:prstGeom>
          <a:solidFill>
            <a:srgbClr val="ffffff"/>
          </a:solidFill>
        </p:spPr>
      </p:sp>
      <p:pic>
        <p:nvPicPr>
          <p:cNvPr descr="" id="371" name="SpotlightShape1"/>
          <p:cNvPicPr/>
          <p:nvPr/>
        </p:nvPicPr>
        <p:blipFill>
          <a:blip r:embed="rId4"/>
          <a:stretch>
            <a:fillRect/>
          </a:stretch>
        </p:blipFill>
        <p:spPr>
          <a:xfrm>
            <a:off x="-127080" y="-127080"/>
            <a:ext cx="12446640" cy="7112160"/>
          </a:xfrm>
          <a:prstGeom prst="rect">
            <a:avLst/>
          </a:prstGeom>
        </p:spPr>
      </p:pic>
      <p:sp>
        <p:nvSpPr>
          <p:cNvPr id="372" name="CustomShape 3"/>
          <p:cNvSpPr/>
          <p:nvPr/>
        </p:nvSpPr>
        <p:spPr>
          <a:xfrm>
            <a:off x="1617120" y="3155040"/>
            <a:ext cx="1976400" cy="516960"/>
          </a:xfrm>
          <a:prstGeom prst="rect">
            <a:avLst/>
          </a:prstGeom>
        </p:spPr>
        <p:txBody>
          <a:bodyPr bIns="45000" lIns="90000" rIns="90000" tIns="45000" wrap="none"/>
          <a:p>
            <a:pPr>
              <a:lnSpc>
                <a:spcPct val="100000"/>
              </a:lnSpc>
            </a:pPr>
            <a:r>
              <a:rPr lang="en-SG" sz="2800">
                <a:solidFill>
                  <a:srgbClr val="000000"/>
                </a:solidFill>
                <a:latin typeface="Segoe UI"/>
              </a:rPr>
              <a:t>repository</a:t>
            </a:r>
            <a:endParaRPr/>
          </a:p>
        </p:txBody>
      </p:sp>
      <p:sp>
        <p:nvSpPr>
          <p:cNvPr id="373" name="CustomShape 4"/>
          <p:cNvSpPr/>
          <p:nvPr/>
        </p:nvSpPr>
        <p:spPr>
          <a:xfrm>
            <a:off x="4925520" y="3155040"/>
            <a:ext cx="2401560" cy="516960"/>
          </a:xfrm>
          <a:prstGeom prst="rect">
            <a:avLst/>
          </a:prstGeom>
        </p:spPr>
        <p:txBody>
          <a:bodyPr bIns="45000" lIns="90000" rIns="90000" tIns="45000" wrap="none"/>
          <a:p>
            <a:pPr>
              <a:lnSpc>
                <a:spcPct val="100000"/>
              </a:lnSpc>
            </a:pPr>
            <a:r>
              <a:rPr lang="en-SG" sz="2800">
                <a:solidFill>
                  <a:srgbClr val="000000"/>
                </a:solidFill>
                <a:latin typeface="Segoe UI"/>
              </a:rPr>
              <a:t>staging area</a:t>
            </a:r>
            <a:endParaRPr/>
          </a:p>
        </p:txBody>
      </p:sp>
      <p:sp>
        <p:nvSpPr>
          <p:cNvPr id="374" name="CustomShape 5"/>
          <p:cNvSpPr/>
          <p:nvPr/>
        </p:nvSpPr>
        <p:spPr>
          <a:xfrm>
            <a:off x="8259480" y="3155040"/>
            <a:ext cx="3293280" cy="516960"/>
          </a:xfrm>
          <a:prstGeom prst="rect">
            <a:avLst/>
          </a:prstGeom>
        </p:spPr>
        <p:txBody>
          <a:bodyPr bIns="45000" lIns="90000" rIns="90000" tIns="45000" wrap="none"/>
          <a:p>
            <a:pPr>
              <a:lnSpc>
                <a:spcPct val="100000"/>
              </a:lnSpc>
            </a:pPr>
            <a:r>
              <a:rPr lang="en-SG" sz="2800">
                <a:solidFill>
                  <a:srgbClr val="000000"/>
                </a:solidFill>
                <a:latin typeface="Segoe UI"/>
              </a:rPr>
              <a:t>working directory</a:t>
            </a:r>
            <a:endParaRPr/>
          </a:p>
        </p:txBody>
      </p:sp>
    </p:spTree>
  </p:cSld>
  <p:transition>
    <p:fade/>
  </p:transition>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75" name="Picture 8"/>
          <p:cNvPicPr/>
          <p:nvPr/>
        </p:nvPicPr>
        <p:blipFill>
          <a:blip r:embed="rId1"/>
          <a:stretch>
            <a:fillRect/>
          </a:stretch>
        </p:blipFill>
        <p:spPr>
          <a:xfrm>
            <a:off x="1165320" y="3606840"/>
            <a:ext cx="2879640" cy="2879640"/>
          </a:xfrm>
          <a:prstGeom prst="rect">
            <a:avLst/>
          </a:prstGeom>
        </p:spPr>
      </p:pic>
      <p:pic>
        <p:nvPicPr>
          <p:cNvPr descr="" id="376" name="Picture 14"/>
          <p:cNvPicPr/>
          <p:nvPr/>
        </p:nvPicPr>
        <p:blipFill>
          <a:blip r:embed="rId2"/>
          <a:stretch>
            <a:fillRect/>
          </a:stretch>
        </p:blipFill>
        <p:spPr>
          <a:xfrm>
            <a:off x="4655880" y="3416400"/>
            <a:ext cx="2879640" cy="2879640"/>
          </a:xfrm>
          <a:prstGeom prst="rect">
            <a:avLst/>
          </a:prstGeom>
        </p:spPr>
      </p:pic>
      <p:pic>
        <p:nvPicPr>
          <p:cNvPr descr="" id="377" name="Picture 22"/>
          <p:cNvPicPr/>
          <p:nvPr/>
        </p:nvPicPr>
        <p:blipFill>
          <a:blip r:embed="rId3"/>
          <a:stretch>
            <a:fillRect/>
          </a:stretch>
        </p:blipFill>
        <p:spPr>
          <a:xfrm>
            <a:off x="5560920" y="3603600"/>
            <a:ext cx="1218960" cy="1218960"/>
          </a:xfrm>
          <a:prstGeom prst="rect">
            <a:avLst/>
          </a:prstGeom>
        </p:spPr>
      </p:pic>
      <p:pic>
        <p:nvPicPr>
          <p:cNvPr descr="" id="378" name="Picture 6"/>
          <p:cNvPicPr/>
          <p:nvPr/>
        </p:nvPicPr>
        <p:blipFill>
          <a:blip r:embed="rId4"/>
          <a:stretch>
            <a:fillRect/>
          </a:stretch>
        </p:blipFill>
        <p:spPr>
          <a:xfrm>
            <a:off x="8466120" y="3606840"/>
            <a:ext cx="2879640" cy="2879640"/>
          </a:xfrm>
          <a:prstGeom prst="rect">
            <a:avLst/>
          </a:prstGeom>
        </p:spPr>
      </p:pic>
      <p:pic>
        <p:nvPicPr>
          <p:cNvPr descr="" id="379" name="Picture 22"/>
          <p:cNvPicPr/>
          <p:nvPr/>
        </p:nvPicPr>
        <p:blipFill>
          <a:blip r:embed="rId5"/>
          <a:stretch>
            <a:fillRect/>
          </a:stretch>
        </p:blipFill>
        <p:spPr>
          <a:xfrm>
            <a:off x="9296640" y="3225960"/>
            <a:ext cx="1218960" cy="1218960"/>
          </a:xfrm>
          <a:prstGeom prst="rect">
            <a:avLst/>
          </a:prstGeom>
        </p:spPr>
      </p:pic>
      <p:pic>
        <p:nvPicPr>
          <p:cNvPr descr="" id="380" name="Picture 22"/>
          <p:cNvPicPr/>
          <p:nvPr/>
        </p:nvPicPr>
        <p:blipFill>
          <a:blip r:embed="rId6"/>
          <a:stretch>
            <a:fillRect/>
          </a:stretch>
        </p:blipFill>
        <p:spPr>
          <a:xfrm>
            <a:off x="9296640" y="3225960"/>
            <a:ext cx="1218960" cy="1218960"/>
          </a:xfrm>
          <a:prstGeom prst="rect">
            <a:avLst/>
          </a:prstGeom>
        </p:spPr>
      </p:pic>
      <p:sp>
        <p:nvSpPr>
          <p:cNvPr id="381"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Understanding Commits</a:t>
            </a:r>
            <a:endParaRPr/>
          </a:p>
        </p:txBody>
      </p:sp>
      <p:sp>
        <p:nvSpPr>
          <p:cNvPr id="382" name="CustomShape 2"/>
          <p:cNvSpPr/>
          <p:nvPr/>
        </p:nvSpPr>
        <p:spPr>
          <a:xfrm>
            <a:off x="6974280" y="1839960"/>
            <a:ext cx="1825560" cy="456120"/>
          </a:xfrm>
          <a:prstGeom prst="rect">
            <a:avLst/>
          </a:prstGeom>
        </p:spPr>
        <p:txBody>
          <a:bodyPr bIns="45000" lIns="90000" rIns="90000" tIns="45000" wrap="none"/>
          <a:p>
            <a:pPr>
              <a:lnSpc>
                <a:spcPct val="100000"/>
              </a:lnSpc>
            </a:pPr>
            <a:r>
              <a:rPr lang="en-SG" sz="2400">
                <a:solidFill>
                  <a:srgbClr val="5a3471"/>
                </a:solidFill>
                <a:latin typeface="Consolas"/>
              </a:rPr>
              <a:t>$ git add</a:t>
            </a:r>
            <a:endParaRPr/>
          </a:p>
        </p:txBody>
      </p:sp>
      <p:sp>
        <p:nvSpPr>
          <p:cNvPr id="383" name="CustomShape 3"/>
          <p:cNvSpPr/>
          <p:nvPr/>
        </p:nvSpPr>
        <p:spPr>
          <a:xfrm>
            <a:off x="3144600" y="1839960"/>
            <a:ext cx="2374200" cy="456120"/>
          </a:xfrm>
          <a:prstGeom prst="rect">
            <a:avLst/>
          </a:prstGeom>
        </p:spPr>
        <p:txBody>
          <a:bodyPr bIns="45000" lIns="90000" rIns="90000" tIns="45000" wrap="none"/>
          <a:p>
            <a:pPr>
              <a:lnSpc>
                <a:spcPct val="100000"/>
              </a:lnSpc>
            </a:pPr>
            <a:r>
              <a:rPr lang="en-SG" sz="2400">
                <a:solidFill>
                  <a:srgbClr val="5a3471"/>
                </a:solidFill>
                <a:latin typeface="Consolas"/>
              </a:rPr>
              <a:t>$ git commit</a:t>
            </a:r>
            <a:endParaRPr/>
          </a:p>
        </p:txBody>
      </p:sp>
      <p:pic>
        <p:nvPicPr>
          <p:cNvPr descr="" id="384" name="Picture 22"/>
          <p:cNvPicPr/>
          <p:nvPr/>
        </p:nvPicPr>
        <p:blipFill>
          <a:blip r:embed="rId7"/>
          <a:stretch>
            <a:fillRect/>
          </a:stretch>
        </p:blipFill>
        <p:spPr>
          <a:xfrm>
            <a:off x="2010600" y="4514760"/>
            <a:ext cx="1218960" cy="1218960"/>
          </a:xfrm>
          <a:prstGeom prst="rect">
            <a:avLst/>
          </a:prstGeom>
        </p:spPr>
      </p:pic>
      <p:sp>
        <p:nvSpPr>
          <p:cNvPr id="385" name="CustomShape 4"/>
          <p:cNvSpPr/>
          <p:nvPr/>
        </p:nvSpPr>
        <p:spPr>
          <a:xfrm>
            <a:off x="1617120" y="6342480"/>
            <a:ext cx="1976400" cy="516960"/>
          </a:xfrm>
          <a:prstGeom prst="rect">
            <a:avLst/>
          </a:prstGeom>
        </p:spPr>
        <p:txBody>
          <a:bodyPr bIns="45000" lIns="90000" rIns="90000" tIns="45000" wrap="none"/>
          <a:p>
            <a:pPr>
              <a:lnSpc>
                <a:spcPct val="100000"/>
              </a:lnSpc>
            </a:pPr>
            <a:r>
              <a:rPr lang="en-SG" sz="2800">
                <a:solidFill>
                  <a:srgbClr val="b7b5dd"/>
                </a:solidFill>
                <a:latin typeface="Segoe UI"/>
              </a:rPr>
              <a:t>repository</a:t>
            </a:r>
            <a:endParaRPr/>
          </a:p>
        </p:txBody>
      </p:sp>
      <p:sp>
        <p:nvSpPr>
          <p:cNvPr id="386" name="CustomShape 5"/>
          <p:cNvSpPr/>
          <p:nvPr/>
        </p:nvSpPr>
        <p:spPr>
          <a:xfrm>
            <a:off x="4925520" y="6342480"/>
            <a:ext cx="2401560" cy="516960"/>
          </a:xfrm>
          <a:prstGeom prst="rect">
            <a:avLst/>
          </a:prstGeom>
        </p:spPr>
        <p:txBody>
          <a:bodyPr bIns="45000" lIns="90000" rIns="90000" tIns="45000" wrap="none"/>
          <a:p>
            <a:pPr>
              <a:lnSpc>
                <a:spcPct val="100000"/>
              </a:lnSpc>
            </a:pPr>
            <a:r>
              <a:rPr lang="en-SG" sz="2800">
                <a:solidFill>
                  <a:srgbClr val="b7b5dd"/>
                </a:solidFill>
                <a:latin typeface="Segoe UI"/>
              </a:rPr>
              <a:t>staging area</a:t>
            </a:r>
            <a:endParaRPr/>
          </a:p>
        </p:txBody>
      </p:sp>
      <p:sp>
        <p:nvSpPr>
          <p:cNvPr id="387" name="CustomShape 6"/>
          <p:cNvSpPr/>
          <p:nvPr/>
        </p:nvSpPr>
        <p:spPr>
          <a:xfrm>
            <a:off x="8259480" y="6342480"/>
            <a:ext cx="3293280" cy="516960"/>
          </a:xfrm>
          <a:prstGeom prst="rect">
            <a:avLst/>
          </a:prstGeom>
        </p:spPr>
        <p:txBody>
          <a:bodyPr bIns="45000" lIns="90000" rIns="90000" tIns="45000" wrap="none"/>
          <a:p>
            <a:pPr>
              <a:lnSpc>
                <a:spcPct val="100000"/>
              </a:lnSpc>
            </a:pPr>
            <a:r>
              <a:rPr lang="en-SG" sz="2800">
                <a:solidFill>
                  <a:srgbClr val="b7b5dd"/>
                </a:solidFill>
                <a:latin typeface="Segoe UI"/>
              </a:rPr>
              <a:t>working directory</a:t>
            </a:r>
            <a:endParaRPr/>
          </a:p>
        </p:txBody>
      </p:sp>
    </p:spTree>
  </p:cSld>
  <p:transition spd="med">
    <p:fade/>
  </p:transition>
  <p:timing>
    <p:tnLst>
      <p:par>
        <p:cTn dur="indefinite" id="34" nodeType="tmRoot" restart="never">
          <p:childTnLst>
            <p:seq>
              <p:cTn dur="indefinite" id="35" nodeType="mainSeq">
                <p:childTnLst>
                  <p:par>
                    <p:cTn fill="hold" id="36">
                      <p:stCondLst>
                        <p:cond delay="indefinite"/>
                      </p:stCondLst>
                      <p:childTnLst>
                        <p:par>
                          <p:cTn fill="hold" id="37">
                            <p:stCondLst>
                              <p:cond delay="0"/>
                            </p:stCondLst>
                            <p:childTnLst>
                              <p:par>
                                <p:cTn fill="hold" id="38" nodeType="afterEffect" presetClass="entr" presetID="22" presetSubtype="4">
                                  <p:stCondLst>
                                    <p:cond delay="0"/>
                                  </p:stCondLst>
                                  <p:childTnLst>
                                    <p:set>
                                      <p:cBhvr>
                                        <p:cTn dur="1" fill="hold" id="39">
                                          <p:stCondLst>
                                            <p:cond delay="0"/>
                                          </p:stCondLst>
                                        </p:cTn>
                                        <p:tgtEl>
                                          <p:spTgt spid="380"/>
                                        </p:tgtEl>
                                        <p:attrNameLst>
                                          <p:attrName>style.visibility</p:attrName>
                                        </p:attrNameLst>
                                      </p:cBhvr>
                                      <p:to>
                                        <p:strVal val="visible"/>
                                      </p:to>
                                    </p:set>
                                    <p:animEffect filter="wipe(down)" transition="out">
                                      <p:cBhvr additive="repl">
                                        <p:cTn dur="500" fill="freeze" id="40"/>
                                        <p:tgtEl>
                                          <p:spTgt spid="380"/>
                                        </p:tgtEl>
                                      </p:cBhvr>
                                    </p:animEffect>
                                  </p:childTnLst>
                                </p:cTn>
                              </p:par>
                              <p:par>
                                <p:cTn fill="hold" id="41" nodeType="withEffect" presetClass="entr" presetID="22" presetSubtype="4">
                                  <p:stCondLst>
                                    <p:cond delay="0"/>
                                  </p:stCondLst>
                                  <p:childTnLst>
                                    <p:set>
                                      <p:cBhvr>
                                        <p:cTn dur="1" fill="hold" id="42">
                                          <p:stCondLst>
                                            <p:cond delay="0"/>
                                          </p:stCondLst>
                                        </p:cTn>
                                        <p:tgtEl>
                                          <p:spTgt spid="379"/>
                                        </p:tgtEl>
                                        <p:attrNameLst>
                                          <p:attrName>style.visibility</p:attrName>
                                        </p:attrNameLst>
                                      </p:cBhvr>
                                      <p:to>
                                        <p:strVal val="visible"/>
                                      </p:to>
                                    </p:set>
                                    <p:animEffect filter="wipe(down)" transition="out">
                                      <p:cBhvr additive="repl">
                                        <p:cTn dur="500" fill="freeze" id="43"/>
                                        <p:tgtEl>
                                          <p:spTgt spid="379"/>
                                        </p:tgtEl>
                                      </p:cBhvr>
                                    </p:animEffect>
                                  </p:childTnLst>
                                </p:cTn>
                              </p:par>
                            </p:childTnLst>
                          </p:cTn>
                        </p:par>
                      </p:childTnLst>
                    </p:cTn>
                  </p:par>
                  <p:par>
                    <p:cTn fill="hold" id="44">
                      <p:stCondLst>
                        <p:cond delay="indefinite"/>
                      </p:stCondLst>
                      <p:childTnLst>
                        <p:par>
                          <p:cTn fill="hold" id="45">
                            <p:stCondLst>
                              <p:cond delay="0"/>
                            </p:stCondLst>
                            <p:childTnLst>
                              <p:par>
                                <p:cTn fill="hold" id="46" nodeType="clickEffect" presetClass="entr" presetID="42">
                                  <p:stCondLst>
                                    <p:cond delay="0"/>
                                  </p:stCondLst>
                                  <p:childTnLst>
                                    <p:set>
                                      <p:cBhvr>
                                        <p:cTn dur="1" fill="hold" id="47">
                                          <p:stCondLst>
                                            <p:cond delay="0"/>
                                          </p:stCondLst>
                                        </p:cTn>
                                        <p:tgtEl>
                                          <p:spTgt spid="382"/>
                                        </p:tgtEl>
                                        <p:attrNameLst>
                                          <p:attrName>style.visibility</p:attrName>
                                        </p:attrNameLst>
                                      </p:cBhvr>
                                      <p:to>
                                        <p:strVal val="visible"/>
                                      </p:to>
                                    </p:set>
                                    <p:animEffect filter="fade" transition="in">
                                      <p:cBhvr additive="repl">
                                        <p:cTn dur="500" fill="freeze" id="48"/>
                                        <p:tgtEl>
                                          <p:spTgt spid="382"/>
                                        </p:tgtEl>
                                      </p:cBhvr>
                                    </p:animEffect>
                                    <p:anim calcmode="lin" valueType="num">
                                      <p:cBhvr additive="repl">
                                        <p:cTn dur="500" fill="hold" id="49"/>
                                        <p:tgtEl>
                                          <p:spTgt spid="382"/>
                                        </p:tgtEl>
                                        <p:attrNameLst>
                                          <p:attrName>ppt_x</p:attrName>
                                        </p:attrNameLst>
                                      </p:cBhvr>
                                      <p:tavLst>
                                        <p:tav tm="0">
                                          <p:val>
                                            <p:strVal val="#ppt_x"/>
                                          </p:val>
                                        </p:tav>
                                        <p:tav tm="100000">
                                          <p:val>
                                            <p:strVal val="#ppt_x"/>
                                          </p:val>
                                        </p:tav>
                                      </p:tavLst>
                                    </p:anim>
                                    <p:anim calcmode="lin" valueType="num">
                                      <p:cBhvr additive="repl">
                                        <p:cTn dur="500" fill="hold" id="50"/>
                                        <p:tgtEl>
                                          <p:spTgt spid="382"/>
                                        </p:tgtEl>
                                        <p:attrNameLst>
                                          <p:attrName>ppt_y</p:attrName>
                                        </p:attrNameLst>
                                      </p:cBhvr>
                                      <p:tavLst>
                                        <p:tav tm="0">
                                          <p:val>
                                            <p:strVal val="#ppt_y+.1"/>
                                          </p:val>
                                        </p:tav>
                                        <p:tav tm="100000">
                                          <p:val>
                                            <p:strVal val="#ppt_y"/>
                                          </p:val>
                                        </p:tav>
                                      </p:tavLst>
                                    </p:anim>
                                  </p:childTnLst>
                                </p:cTn>
                              </p:par>
                            </p:childTnLst>
                          </p:cTn>
                        </p:par>
                        <p:par>
                          <p:cTn fill="hold" id="51">
                            <p:stCondLst>
                              <p:cond delay="500"/>
                            </p:stCondLst>
                            <p:childTnLst>
                              <p:par>
                                <p:cTn fill="hold" id="52" nodeType="afterEffect" presetClass="path">
                                  <p:stCondLst>
                                    <p:cond delay="0"/>
                                  </p:stCondLst>
                                  <p:childTnLst/>
                                </p:cTn>
                              </p:par>
                            </p:childTnLst>
                          </p:cTn>
                        </p:par>
                        <p:par>
                          <p:cTn fill="hold" id="53">
                            <p:stCondLst>
                              <p:cond delay="2500"/>
                            </p:stCondLst>
                            <p:childTnLst>
                              <p:par>
                                <p:cTn fill="hold" id="54" nodeType="afterEffect" presetClass="entr" presetID="1">
                                  <p:stCondLst>
                                    <p:cond delay="0"/>
                                  </p:stCondLst>
                                  <p:childTnLst>
                                    <p:set>
                                      <p:cBhvr>
                                        <p:cTn dur="1" fill="hold" id="55">
                                          <p:stCondLst>
                                            <p:cond delay="0"/>
                                          </p:stCondLst>
                                        </p:cTn>
                                        <p:tgtEl>
                                          <p:spTgt spid="377"/>
                                        </p:tgtEl>
                                        <p:attrNameLst>
                                          <p:attrName>style.visibility</p:attrName>
                                        </p:attrNameLst>
                                      </p:cBhvr>
                                      <p:to>
                                        <p:strVal val="visible"/>
                                      </p:to>
                                    </p:se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42">
                                  <p:stCondLst>
                                    <p:cond delay="0"/>
                                  </p:stCondLst>
                                  <p:childTnLst>
                                    <p:set>
                                      <p:cBhvr>
                                        <p:cTn dur="1" fill="hold" id="59">
                                          <p:stCondLst>
                                            <p:cond delay="0"/>
                                          </p:stCondLst>
                                        </p:cTn>
                                        <p:tgtEl>
                                          <p:spTgt spid="383"/>
                                        </p:tgtEl>
                                        <p:attrNameLst>
                                          <p:attrName>style.visibility</p:attrName>
                                        </p:attrNameLst>
                                      </p:cBhvr>
                                      <p:to>
                                        <p:strVal val="visible"/>
                                      </p:to>
                                    </p:set>
                                    <p:animEffect filter="fade" transition="in">
                                      <p:cBhvr additive="repl">
                                        <p:cTn dur="500" fill="freeze" id="60"/>
                                        <p:tgtEl>
                                          <p:spTgt spid="383"/>
                                        </p:tgtEl>
                                      </p:cBhvr>
                                    </p:animEffect>
                                    <p:anim calcmode="lin" valueType="num">
                                      <p:cBhvr additive="repl">
                                        <p:cTn dur="500" fill="hold" id="61"/>
                                        <p:tgtEl>
                                          <p:spTgt spid="383"/>
                                        </p:tgtEl>
                                        <p:attrNameLst>
                                          <p:attrName>ppt_x</p:attrName>
                                        </p:attrNameLst>
                                      </p:cBhvr>
                                      <p:tavLst>
                                        <p:tav tm="0">
                                          <p:val>
                                            <p:strVal val="#ppt_x"/>
                                          </p:val>
                                        </p:tav>
                                        <p:tav tm="100000">
                                          <p:val>
                                            <p:strVal val="#ppt_x"/>
                                          </p:val>
                                        </p:tav>
                                      </p:tavLst>
                                    </p:anim>
                                    <p:anim calcmode="lin" valueType="num">
                                      <p:cBhvr additive="repl">
                                        <p:cTn dur="500" fill="hold" id="62"/>
                                        <p:tgtEl>
                                          <p:spTgt spid="383"/>
                                        </p:tgtEl>
                                        <p:attrNameLst>
                                          <p:attrName>ppt_y</p:attrName>
                                        </p:attrNameLst>
                                      </p:cBhvr>
                                      <p:tavLst>
                                        <p:tav tm="0">
                                          <p:val>
                                            <p:strVal val="#ppt_y+.1"/>
                                          </p:val>
                                        </p:tav>
                                        <p:tav tm="100000">
                                          <p:val>
                                            <p:strVal val="#ppt_y"/>
                                          </p:val>
                                        </p:tav>
                                      </p:tavLst>
                                    </p:anim>
                                  </p:childTnLst>
                                </p:cTn>
                              </p:par>
                              <p:par>
                                <p:cTn fill="hold" id="63" nodeType="withEffect" presetClass="exit" presetID="42">
                                  <p:stCondLst>
                                    <p:cond delay="0"/>
                                  </p:stCondLst>
                                  <p:childTnLst>
                                    <p:animEffect filter="fade" transition="in">
                                      <p:cBhvr additive="repl">
                                        <p:cTn dur="500" fill="freeze" id="64"/>
                                        <p:tgtEl>
                                          <p:spTgt spid="382"/>
                                        </p:tgtEl>
                                      </p:cBhvr>
                                    </p:animEffect>
                                    <p:anim calcmode="lin" valueType="num">
                                      <p:cBhvr additive="repl">
                                        <p:cTn dur="500" fill="freeze" id="65"/>
                                        <p:tgtEl>
                                          <p:spTgt spid="382"/>
                                        </p:tgtEl>
                                        <p:attrNameLst>
                                          <p:attrName>ppt_x</p:attrName>
                                        </p:attrNameLst>
                                      </p:cBhvr>
                                      <p:tavLst>
                                        <p:tav tm="0">
                                          <p:val>
                                            <p:strVal val="#ppt_x"/>
                                          </p:val>
                                        </p:tav>
                                        <p:tav tm="100000">
                                          <p:val>
                                            <p:strVal val="#ppt_x"/>
                                          </p:val>
                                        </p:tav>
                                      </p:tavLst>
                                    </p:anim>
                                    <p:anim calcmode="lin" valueType="num">
                                      <p:cBhvr additive="repl">
                                        <p:cTn dur="500" fill="freeze" id="66"/>
                                        <p:tgtEl>
                                          <p:spTgt spid="382"/>
                                        </p:tgtEl>
                                        <p:attrNameLst>
                                          <p:attrName>ppt_y</p:attrName>
                                        </p:attrNameLst>
                                      </p:cBhvr>
                                      <p:tavLst>
                                        <p:tav tm="0">
                                          <p:val>
                                            <p:strVal val="#ppt_y"/>
                                          </p:val>
                                        </p:tav>
                                        <p:tav tm="100000">
                                          <p:val>
                                            <p:strVal val="#ppt_y+.1"/>
                                          </p:val>
                                        </p:tav>
                                      </p:tavLst>
                                    </p:anim>
                                    <p:set>
                                      <p:cBhvr>
                                        <p:cTn dur="1" fill="hold" id="67">
                                          <p:stCondLst>
                                            <p:cond delay="498"/>
                                          </p:stCondLst>
                                        </p:cTn>
                                        <p:tgtEl>
                                          <p:spTgt spid="382"/>
                                        </p:tgtEl>
                                        <p:attrNameLst>
                                          <p:attrName>style.visibility</p:attrName>
                                        </p:attrNameLst>
                                      </p:cBhvr>
                                      <p:to>
                                        <p:strVal val="hidden"/>
                                      </p:to>
                                    </p:set>
                                  </p:childTnLst>
                                </p:cTn>
                              </p:par>
                            </p:childTnLst>
                          </p:cTn>
                        </p:par>
                        <p:par>
                          <p:cTn fill="hold" id="68">
                            <p:stCondLst>
                              <p:cond delay="500"/>
                            </p:stCondLst>
                            <p:childTnLst>
                              <p:par>
                                <p:cTn fill="hold" id="69" nodeType="afterEffect" presetClass="path">
                                  <p:stCondLst>
                                    <p:cond delay="0"/>
                                  </p:stCondLst>
                                  <p:childTnLst/>
                                </p:cTn>
                              </p:par>
                            </p:childTnLst>
                          </p:cTn>
                        </p:par>
                        <p:par>
                          <p:cTn fill="hold" id="70">
                            <p:stCondLst>
                              <p:cond delay="2500"/>
                            </p:stCondLst>
                            <p:childTnLst>
                              <p:par>
                                <p:cTn fill="hold" id="71" nodeType="afterEffect" presetClass="entr" presetID="1">
                                  <p:stCondLst>
                                    <p:cond delay="0"/>
                                  </p:stCondLst>
                                  <p:childTnLst>
                                    <p:set>
                                      <p:cBhvr>
                                        <p:cTn dur="1" fill="hold" id="72">
                                          <p:stCondLst>
                                            <p:cond delay="0"/>
                                          </p:stCondLst>
                                        </p:cTn>
                                        <p:tgtEl>
                                          <p:spTgt spid="38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88" name="Picture 8"/>
          <p:cNvPicPr/>
          <p:nvPr/>
        </p:nvPicPr>
        <p:blipFill>
          <a:blip r:embed="rId1"/>
          <a:stretch>
            <a:fillRect/>
          </a:stretch>
        </p:blipFill>
        <p:spPr>
          <a:xfrm>
            <a:off x="1165320" y="3606840"/>
            <a:ext cx="2879640" cy="2879640"/>
          </a:xfrm>
          <a:prstGeom prst="rect">
            <a:avLst/>
          </a:prstGeom>
        </p:spPr>
      </p:pic>
      <p:pic>
        <p:nvPicPr>
          <p:cNvPr descr="" id="389" name="Picture 14"/>
          <p:cNvPicPr/>
          <p:nvPr/>
        </p:nvPicPr>
        <p:blipFill>
          <a:blip r:embed="rId2"/>
          <a:stretch>
            <a:fillRect/>
          </a:stretch>
        </p:blipFill>
        <p:spPr>
          <a:xfrm>
            <a:off x="4655880" y="3416400"/>
            <a:ext cx="2879640" cy="2879640"/>
          </a:xfrm>
          <a:prstGeom prst="rect">
            <a:avLst/>
          </a:prstGeom>
        </p:spPr>
      </p:pic>
      <p:pic>
        <p:nvPicPr>
          <p:cNvPr descr="" id="390" name="Picture 6"/>
          <p:cNvPicPr/>
          <p:nvPr/>
        </p:nvPicPr>
        <p:blipFill>
          <a:blip r:embed="rId3"/>
          <a:stretch>
            <a:fillRect/>
          </a:stretch>
        </p:blipFill>
        <p:spPr>
          <a:xfrm>
            <a:off x="8466120" y="3606840"/>
            <a:ext cx="2879640" cy="2879640"/>
          </a:xfrm>
          <a:prstGeom prst="rect">
            <a:avLst/>
          </a:prstGeom>
        </p:spPr>
      </p:pic>
      <p:sp>
        <p:nvSpPr>
          <p:cNvPr id="391"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392" name="CustomShape 2"/>
          <p:cNvSpPr/>
          <p:nvPr/>
        </p:nvSpPr>
        <p:spPr>
          <a:xfrm>
            <a:off x="4939560" y="1979640"/>
            <a:ext cx="2374200" cy="456120"/>
          </a:xfrm>
          <a:prstGeom prst="rect">
            <a:avLst/>
          </a:prstGeom>
        </p:spPr>
        <p:txBody>
          <a:bodyPr bIns="45000" lIns="90000" rIns="90000" tIns="45000" wrap="none"/>
          <a:p>
            <a:pPr>
              <a:lnSpc>
                <a:spcPct val="100000"/>
              </a:lnSpc>
            </a:pPr>
            <a:r>
              <a:rPr lang="en-SG" sz="2400">
                <a:solidFill>
                  <a:srgbClr val="5a3471"/>
                </a:solidFill>
                <a:latin typeface="Consolas"/>
              </a:rPr>
              <a:t>$ git status</a:t>
            </a:r>
            <a:endParaRPr/>
          </a:p>
        </p:txBody>
      </p:sp>
      <p:sp>
        <p:nvSpPr>
          <p:cNvPr id="393" name="CustomShape 3"/>
          <p:cNvSpPr/>
          <p:nvPr/>
        </p:nvSpPr>
        <p:spPr>
          <a:xfrm>
            <a:off x="1617120" y="6342480"/>
            <a:ext cx="1976400" cy="516960"/>
          </a:xfrm>
          <a:prstGeom prst="rect">
            <a:avLst/>
          </a:prstGeom>
        </p:spPr>
        <p:txBody>
          <a:bodyPr bIns="45000" lIns="90000" rIns="90000" tIns="45000" wrap="none"/>
          <a:p>
            <a:pPr>
              <a:lnSpc>
                <a:spcPct val="100000"/>
              </a:lnSpc>
            </a:pPr>
            <a:r>
              <a:rPr lang="en-SG" sz="2800">
                <a:solidFill>
                  <a:srgbClr val="b7b5dd"/>
                </a:solidFill>
                <a:latin typeface="Segoe UI"/>
              </a:rPr>
              <a:t>repository</a:t>
            </a:r>
            <a:endParaRPr/>
          </a:p>
        </p:txBody>
      </p:sp>
      <p:sp>
        <p:nvSpPr>
          <p:cNvPr id="394" name="CustomShape 4"/>
          <p:cNvSpPr/>
          <p:nvPr/>
        </p:nvSpPr>
        <p:spPr>
          <a:xfrm>
            <a:off x="4925520" y="6342480"/>
            <a:ext cx="2401560" cy="516960"/>
          </a:xfrm>
          <a:prstGeom prst="rect">
            <a:avLst/>
          </a:prstGeom>
        </p:spPr>
        <p:txBody>
          <a:bodyPr bIns="45000" lIns="90000" rIns="90000" tIns="45000" wrap="none"/>
          <a:p>
            <a:pPr>
              <a:lnSpc>
                <a:spcPct val="100000"/>
              </a:lnSpc>
            </a:pPr>
            <a:r>
              <a:rPr lang="en-SG" sz="2800">
                <a:solidFill>
                  <a:srgbClr val="b7b5dd"/>
                </a:solidFill>
                <a:latin typeface="Segoe UI"/>
              </a:rPr>
              <a:t>staging area</a:t>
            </a:r>
            <a:endParaRPr/>
          </a:p>
        </p:txBody>
      </p:sp>
      <p:sp>
        <p:nvSpPr>
          <p:cNvPr id="395" name="CustomShape 5"/>
          <p:cNvSpPr/>
          <p:nvPr/>
        </p:nvSpPr>
        <p:spPr>
          <a:xfrm>
            <a:off x="8259480" y="6342480"/>
            <a:ext cx="3293280" cy="516960"/>
          </a:xfrm>
          <a:prstGeom prst="rect">
            <a:avLst/>
          </a:prstGeom>
        </p:spPr>
        <p:txBody>
          <a:bodyPr bIns="45000" lIns="90000" rIns="90000" tIns="45000" wrap="none"/>
          <a:p>
            <a:pPr>
              <a:lnSpc>
                <a:spcPct val="100000"/>
              </a:lnSpc>
            </a:pPr>
            <a:r>
              <a:rPr lang="en-SG" sz="2800">
                <a:solidFill>
                  <a:srgbClr val="b7b5dd"/>
                </a:solidFill>
                <a:latin typeface="Segoe UI"/>
              </a:rPr>
              <a:t>working directory</a:t>
            </a:r>
            <a:endParaRPr/>
          </a:p>
        </p:txBody>
      </p:sp>
      <p:pic>
        <p:nvPicPr>
          <p:cNvPr descr="" id="396" name="Picture 22"/>
          <p:cNvPicPr/>
          <p:nvPr/>
        </p:nvPicPr>
        <p:blipFill>
          <a:blip r:embed="rId4"/>
          <a:stretch>
            <a:fillRect/>
          </a:stretch>
        </p:blipFill>
        <p:spPr>
          <a:xfrm>
            <a:off x="5560920" y="3603600"/>
            <a:ext cx="1218960" cy="1218960"/>
          </a:xfrm>
          <a:prstGeom prst="rect">
            <a:avLst/>
          </a:prstGeom>
        </p:spPr>
      </p:pic>
      <p:pic>
        <p:nvPicPr>
          <p:cNvPr descr="" id="397" name="Picture 22"/>
          <p:cNvPicPr/>
          <p:nvPr/>
        </p:nvPicPr>
        <p:blipFill>
          <a:blip r:embed="rId5"/>
          <a:stretch>
            <a:fillRect/>
          </a:stretch>
        </p:blipFill>
        <p:spPr>
          <a:xfrm>
            <a:off x="2010600" y="4514760"/>
            <a:ext cx="1218960" cy="1218960"/>
          </a:xfrm>
          <a:prstGeom prst="rect">
            <a:avLst/>
          </a:prstGeom>
        </p:spPr>
      </p:pic>
      <p:pic>
        <p:nvPicPr>
          <p:cNvPr descr="" id="398" name="Picture 22"/>
          <p:cNvPicPr/>
          <p:nvPr/>
        </p:nvPicPr>
        <p:blipFill>
          <a:blip r:embed="rId6"/>
          <a:stretch>
            <a:fillRect/>
          </a:stretch>
        </p:blipFill>
        <p:spPr>
          <a:xfrm>
            <a:off x="9296640" y="3225960"/>
            <a:ext cx="1218960" cy="1218960"/>
          </a:xfrm>
          <a:prstGeom prst="rect">
            <a:avLst/>
          </a:prstGeom>
        </p:spPr>
      </p:pic>
    </p:spTree>
  </p:cSld>
  <p:transition spd="slow">
    <p:push dir="d"/>
  </p:transition>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99" name="Picture 8"/>
          <p:cNvPicPr/>
          <p:nvPr/>
        </p:nvPicPr>
        <p:blipFill>
          <a:blip r:embed="rId1"/>
          <a:stretch>
            <a:fillRect/>
          </a:stretch>
        </p:blipFill>
        <p:spPr>
          <a:xfrm>
            <a:off x="1165320" y="3606840"/>
            <a:ext cx="2879640" cy="2879640"/>
          </a:xfrm>
          <a:prstGeom prst="rect">
            <a:avLst/>
          </a:prstGeom>
        </p:spPr>
      </p:pic>
      <p:pic>
        <p:nvPicPr>
          <p:cNvPr descr="" id="400" name="Picture 14"/>
          <p:cNvPicPr/>
          <p:nvPr/>
        </p:nvPicPr>
        <p:blipFill>
          <a:blip r:embed="rId2"/>
          <a:stretch>
            <a:fillRect/>
          </a:stretch>
        </p:blipFill>
        <p:spPr>
          <a:xfrm>
            <a:off x="4655880" y="3416400"/>
            <a:ext cx="2879640" cy="2879640"/>
          </a:xfrm>
          <a:prstGeom prst="rect">
            <a:avLst/>
          </a:prstGeom>
        </p:spPr>
      </p:pic>
      <p:pic>
        <p:nvPicPr>
          <p:cNvPr descr="" id="401" name="Picture 6"/>
          <p:cNvPicPr/>
          <p:nvPr/>
        </p:nvPicPr>
        <p:blipFill>
          <a:blip r:embed="rId3"/>
          <a:stretch>
            <a:fillRect/>
          </a:stretch>
        </p:blipFill>
        <p:spPr>
          <a:xfrm>
            <a:off x="8466120" y="3606840"/>
            <a:ext cx="2879640" cy="2879640"/>
          </a:xfrm>
          <a:prstGeom prst="rect">
            <a:avLst/>
          </a:prstGeom>
        </p:spPr>
      </p:pic>
      <p:sp>
        <p:nvSpPr>
          <p:cNvPr id="402"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403" name="CustomShape 2"/>
          <p:cNvSpPr/>
          <p:nvPr/>
        </p:nvSpPr>
        <p:spPr>
          <a:xfrm>
            <a:off x="4939560" y="1979640"/>
            <a:ext cx="2374200" cy="456120"/>
          </a:xfrm>
          <a:prstGeom prst="rect">
            <a:avLst/>
          </a:prstGeom>
        </p:spPr>
        <p:txBody>
          <a:bodyPr bIns="45000" lIns="90000" rIns="90000" tIns="45000" wrap="none"/>
          <a:p>
            <a:pPr>
              <a:lnSpc>
                <a:spcPct val="100000"/>
              </a:lnSpc>
            </a:pPr>
            <a:r>
              <a:rPr lang="en-SG" sz="2400">
                <a:solidFill>
                  <a:srgbClr val="5a3471"/>
                </a:solidFill>
                <a:latin typeface="Consolas"/>
              </a:rPr>
              <a:t>$ git status</a:t>
            </a:r>
            <a:endParaRPr/>
          </a:p>
        </p:txBody>
      </p:sp>
      <p:pic>
        <p:nvPicPr>
          <p:cNvPr descr="" id="404" name="Picture 2"/>
          <p:cNvPicPr/>
          <p:nvPr/>
        </p:nvPicPr>
        <p:blipFill>
          <a:blip r:embed="rId4"/>
          <a:stretch>
            <a:fillRect/>
          </a:stretch>
        </p:blipFill>
        <p:spPr>
          <a:xfrm>
            <a:off x="9493920" y="4178520"/>
            <a:ext cx="867960" cy="867960"/>
          </a:xfrm>
          <a:prstGeom prst="rect">
            <a:avLst/>
          </a:prstGeom>
        </p:spPr>
      </p:pic>
      <p:sp>
        <p:nvSpPr>
          <p:cNvPr id="405" name="CustomShape 3"/>
          <p:cNvSpPr/>
          <p:nvPr/>
        </p:nvSpPr>
        <p:spPr>
          <a:xfrm>
            <a:off x="1617120" y="6342480"/>
            <a:ext cx="1976400" cy="516960"/>
          </a:xfrm>
          <a:prstGeom prst="rect">
            <a:avLst/>
          </a:prstGeom>
        </p:spPr>
        <p:txBody>
          <a:bodyPr bIns="45000" lIns="90000" rIns="90000" tIns="45000" wrap="none"/>
          <a:p>
            <a:pPr>
              <a:lnSpc>
                <a:spcPct val="100000"/>
              </a:lnSpc>
            </a:pPr>
            <a:r>
              <a:rPr lang="en-SG" sz="2800">
                <a:solidFill>
                  <a:srgbClr val="b7b5dd"/>
                </a:solidFill>
                <a:latin typeface="Segoe UI"/>
              </a:rPr>
              <a:t>repository</a:t>
            </a:r>
            <a:endParaRPr/>
          </a:p>
        </p:txBody>
      </p:sp>
      <p:sp>
        <p:nvSpPr>
          <p:cNvPr id="406" name="CustomShape 4"/>
          <p:cNvSpPr/>
          <p:nvPr/>
        </p:nvSpPr>
        <p:spPr>
          <a:xfrm>
            <a:off x="4925520" y="6342480"/>
            <a:ext cx="2401560" cy="516960"/>
          </a:xfrm>
          <a:prstGeom prst="rect">
            <a:avLst/>
          </a:prstGeom>
        </p:spPr>
        <p:txBody>
          <a:bodyPr bIns="45000" lIns="90000" rIns="90000" tIns="45000" wrap="none"/>
          <a:p>
            <a:pPr>
              <a:lnSpc>
                <a:spcPct val="100000"/>
              </a:lnSpc>
            </a:pPr>
            <a:r>
              <a:rPr lang="en-SG" sz="2800">
                <a:solidFill>
                  <a:srgbClr val="b7b5dd"/>
                </a:solidFill>
                <a:latin typeface="Segoe UI"/>
              </a:rPr>
              <a:t>staging area</a:t>
            </a:r>
            <a:endParaRPr/>
          </a:p>
        </p:txBody>
      </p:sp>
      <p:sp>
        <p:nvSpPr>
          <p:cNvPr id="407" name="CustomShape 5"/>
          <p:cNvSpPr/>
          <p:nvPr/>
        </p:nvSpPr>
        <p:spPr>
          <a:xfrm>
            <a:off x="8259480" y="6342480"/>
            <a:ext cx="3293280" cy="516960"/>
          </a:xfrm>
          <a:prstGeom prst="rect">
            <a:avLst/>
          </a:prstGeom>
        </p:spPr>
        <p:txBody>
          <a:bodyPr bIns="45000" lIns="90000" rIns="90000" tIns="45000" wrap="none"/>
          <a:p>
            <a:pPr>
              <a:lnSpc>
                <a:spcPct val="100000"/>
              </a:lnSpc>
            </a:pPr>
            <a:r>
              <a:rPr lang="en-SG" sz="2800">
                <a:solidFill>
                  <a:srgbClr val="b7b5dd"/>
                </a:solidFill>
                <a:latin typeface="Segoe UI"/>
              </a:rPr>
              <a:t>working directory</a:t>
            </a:r>
            <a:endParaRPr/>
          </a:p>
        </p:txBody>
      </p:sp>
      <p:sp>
        <p:nvSpPr>
          <p:cNvPr id="408" name="CustomShape 6"/>
          <p:cNvSpPr/>
          <p:nvPr/>
        </p:nvSpPr>
        <p:spPr>
          <a:xfrm>
            <a:off x="4343400" y="2857320"/>
            <a:ext cx="7303320" cy="3834000"/>
          </a:xfrm>
          <a:prstGeom prst="rect">
            <a:avLst/>
          </a:prstGeom>
          <a:solidFill>
            <a:srgbClr val="ffffff"/>
          </a:solidFill>
        </p:spPr>
      </p:sp>
      <p:pic>
        <p:nvPicPr>
          <p:cNvPr descr="" id="409" name="SpotlightShape1"/>
          <p:cNvPicPr/>
          <p:nvPr/>
        </p:nvPicPr>
        <p:blipFill>
          <a:blip r:embed="rId5"/>
          <a:stretch>
            <a:fillRect/>
          </a:stretch>
        </p:blipFill>
        <p:spPr>
          <a:xfrm>
            <a:off x="-127080" y="-127080"/>
            <a:ext cx="12446640" cy="7112160"/>
          </a:xfrm>
          <a:prstGeom prst="rect">
            <a:avLst/>
          </a:prstGeom>
        </p:spPr>
      </p:pic>
    </p:spTree>
  </p:cSld>
  <p:transition>
    <p:fade/>
  </p:transition>
  <p:timing>
    <p:tnLst>
      <p:par>
        <p:cTn dur="indefinite" id="73" nodeType="tmRoot" restart="never">
          <p:childTnLst>
            <p:seq>
              <p:cTn dur="indefinite" id="74" nodeType="mainSeq">
                <p:childTnLst>
                  <p:par>
                    <p:cTn fill="hold" id="75">
                      <p:stCondLst>
                        <p:cond delay="indefinite"/>
                      </p:stCondLst>
                      <p:childTnLst>
                        <p:par>
                          <p:cTn fill="hold" id="76">
                            <p:stCondLst>
                              <p:cond delay="0"/>
                            </p:stCondLst>
                            <p:childTnLst>
                              <p:par>
                                <p:cTn fill="hold" id="77" nodeType="withEffect" presetClass="path" presetID="12">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10" name="Picture 8"/>
          <p:cNvPicPr/>
          <p:nvPr/>
        </p:nvPicPr>
        <p:blipFill>
          <a:blip r:embed="rId1"/>
          <a:stretch>
            <a:fillRect/>
          </a:stretch>
        </p:blipFill>
        <p:spPr>
          <a:xfrm>
            <a:off x="1165320" y="3606840"/>
            <a:ext cx="2879640" cy="2879640"/>
          </a:xfrm>
          <a:prstGeom prst="rect">
            <a:avLst/>
          </a:prstGeom>
        </p:spPr>
      </p:pic>
      <p:pic>
        <p:nvPicPr>
          <p:cNvPr descr="" id="411" name="Picture 14"/>
          <p:cNvPicPr/>
          <p:nvPr/>
        </p:nvPicPr>
        <p:blipFill>
          <a:blip r:embed="rId2"/>
          <a:stretch>
            <a:fillRect/>
          </a:stretch>
        </p:blipFill>
        <p:spPr>
          <a:xfrm>
            <a:off x="4655880" y="3416400"/>
            <a:ext cx="2879640" cy="2879640"/>
          </a:xfrm>
          <a:prstGeom prst="rect">
            <a:avLst/>
          </a:prstGeom>
        </p:spPr>
      </p:pic>
      <p:pic>
        <p:nvPicPr>
          <p:cNvPr descr="" id="412" name="Picture 6"/>
          <p:cNvPicPr/>
          <p:nvPr/>
        </p:nvPicPr>
        <p:blipFill>
          <a:blip r:embed="rId3"/>
          <a:stretch>
            <a:fillRect/>
          </a:stretch>
        </p:blipFill>
        <p:spPr>
          <a:xfrm>
            <a:off x="8466120" y="3606840"/>
            <a:ext cx="2879640" cy="2879640"/>
          </a:xfrm>
          <a:prstGeom prst="rect">
            <a:avLst/>
          </a:prstGeom>
        </p:spPr>
      </p:pic>
      <p:sp>
        <p:nvSpPr>
          <p:cNvPr id="413"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414" name="CustomShape 2"/>
          <p:cNvSpPr/>
          <p:nvPr/>
        </p:nvSpPr>
        <p:spPr>
          <a:xfrm>
            <a:off x="4939560" y="1979640"/>
            <a:ext cx="2374200" cy="456120"/>
          </a:xfrm>
          <a:prstGeom prst="rect">
            <a:avLst/>
          </a:prstGeom>
        </p:spPr>
        <p:txBody>
          <a:bodyPr bIns="45000" lIns="90000" rIns="90000" tIns="45000" wrap="none"/>
          <a:p>
            <a:pPr>
              <a:lnSpc>
                <a:spcPct val="100000"/>
              </a:lnSpc>
            </a:pPr>
            <a:r>
              <a:rPr lang="en-SG" sz="2400">
                <a:solidFill>
                  <a:srgbClr val="5a3471"/>
                </a:solidFill>
                <a:latin typeface="Consolas"/>
              </a:rPr>
              <a:t>$ git status</a:t>
            </a:r>
            <a:endParaRPr/>
          </a:p>
        </p:txBody>
      </p:sp>
      <p:sp>
        <p:nvSpPr>
          <p:cNvPr id="415" name="CustomShape 3"/>
          <p:cNvSpPr/>
          <p:nvPr/>
        </p:nvSpPr>
        <p:spPr>
          <a:xfrm>
            <a:off x="697680" y="3087360"/>
            <a:ext cx="7303320" cy="3770280"/>
          </a:xfrm>
          <a:prstGeom prst="rect">
            <a:avLst/>
          </a:prstGeom>
          <a:solidFill>
            <a:srgbClr val="ffffff"/>
          </a:solidFill>
        </p:spPr>
      </p:sp>
      <p:pic>
        <p:nvPicPr>
          <p:cNvPr descr="" id="416" name="SpotlightShape1"/>
          <p:cNvPicPr/>
          <p:nvPr/>
        </p:nvPicPr>
        <p:blipFill>
          <a:blip r:embed="rId4"/>
          <a:stretch>
            <a:fillRect/>
          </a:stretch>
        </p:blipFill>
        <p:spPr>
          <a:xfrm>
            <a:off x="-127080" y="-127080"/>
            <a:ext cx="12446640" cy="7112160"/>
          </a:xfrm>
          <a:prstGeom prst="rect">
            <a:avLst/>
          </a:prstGeom>
        </p:spPr>
      </p:pic>
      <p:pic>
        <p:nvPicPr>
          <p:cNvPr descr="" id="417" name="Picture 2"/>
          <p:cNvPicPr/>
          <p:nvPr/>
        </p:nvPicPr>
        <p:blipFill>
          <a:blip r:embed="rId5"/>
          <a:stretch>
            <a:fillRect/>
          </a:stretch>
        </p:blipFill>
        <p:spPr>
          <a:xfrm>
            <a:off x="5661720" y="4120560"/>
            <a:ext cx="867960" cy="867960"/>
          </a:xfrm>
          <a:prstGeom prst="rect">
            <a:avLst/>
          </a:prstGeom>
        </p:spPr>
      </p:pic>
      <p:sp>
        <p:nvSpPr>
          <p:cNvPr id="418" name="CustomShape 4"/>
          <p:cNvSpPr/>
          <p:nvPr/>
        </p:nvSpPr>
        <p:spPr>
          <a:xfrm>
            <a:off x="1617120" y="6342480"/>
            <a:ext cx="1976400" cy="516960"/>
          </a:xfrm>
          <a:prstGeom prst="rect">
            <a:avLst/>
          </a:prstGeom>
        </p:spPr>
        <p:txBody>
          <a:bodyPr bIns="45000" lIns="90000" rIns="90000" tIns="45000" wrap="none"/>
          <a:p>
            <a:pPr>
              <a:lnSpc>
                <a:spcPct val="100000"/>
              </a:lnSpc>
            </a:pPr>
            <a:r>
              <a:rPr lang="en-SG" sz="2800">
                <a:solidFill>
                  <a:srgbClr val="b7b5dd"/>
                </a:solidFill>
                <a:latin typeface="Segoe UI"/>
              </a:rPr>
              <a:t>repository</a:t>
            </a:r>
            <a:endParaRPr/>
          </a:p>
        </p:txBody>
      </p:sp>
      <p:sp>
        <p:nvSpPr>
          <p:cNvPr id="419" name="CustomShape 5"/>
          <p:cNvSpPr/>
          <p:nvPr/>
        </p:nvSpPr>
        <p:spPr>
          <a:xfrm>
            <a:off x="4925520" y="6342480"/>
            <a:ext cx="2401560" cy="516960"/>
          </a:xfrm>
          <a:prstGeom prst="rect">
            <a:avLst/>
          </a:prstGeom>
        </p:spPr>
        <p:txBody>
          <a:bodyPr bIns="45000" lIns="90000" rIns="90000" tIns="45000" wrap="none"/>
          <a:p>
            <a:pPr>
              <a:lnSpc>
                <a:spcPct val="100000"/>
              </a:lnSpc>
            </a:pPr>
            <a:r>
              <a:rPr lang="en-SG" sz="2800">
                <a:solidFill>
                  <a:srgbClr val="b7b5dd"/>
                </a:solidFill>
                <a:latin typeface="Segoe UI"/>
              </a:rPr>
              <a:t>staging area</a:t>
            </a:r>
            <a:endParaRPr/>
          </a:p>
        </p:txBody>
      </p:sp>
      <p:sp>
        <p:nvSpPr>
          <p:cNvPr id="420" name="CustomShape 6"/>
          <p:cNvSpPr/>
          <p:nvPr/>
        </p:nvSpPr>
        <p:spPr>
          <a:xfrm>
            <a:off x="8259480" y="6342480"/>
            <a:ext cx="3293280" cy="516960"/>
          </a:xfrm>
          <a:prstGeom prst="rect">
            <a:avLst/>
          </a:prstGeom>
        </p:spPr>
        <p:txBody>
          <a:bodyPr bIns="45000" lIns="90000" rIns="90000" tIns="45000" wrap="none"/>
          <a:p>
            <a:pPr>
              <a:lnSpc>
                <a:spcPct val="100000"/>
              </a:lnSpc>
            </a:pPr>
            <a:r>
              <a:rPr lang="en-SG" sz="2800">
                <a:solidFill>
                  <a:srgbClr val="b7b5dd"/>
                </a:solidFill>
                <a:latin typeface="Segoe UI"/>
              </a:rPr>
              <a:t>working directory</a:t>
            </a:r>
            <a:endParaRPr/>
          </a:p>
        </p:txBody>
      </p:sp>
    </p:spTree>
  </p:cSld>
  <p:transition>
    <p:fade/>
  </p:transition>
  <p:timing>
    <p:tnLst>
      <p:par>
        <p:cTn dur="indefinite" id="78" nodeType="tmRoot" restart="never">
          <p:childTnLst>
            <p:seq>
              <p:cTn dur="indefinite" id="79" nodeType="mainSeq">
                <p:childTnLst>
                  <p:par>
                    <p:cTn fill="hold" id="80">
                      <p:stCondLst>
                        <p:cond delay="indefinite"/>
                      </p:stCondLst>
                      <p:childTnLst>
                        <p:par>
                          <p:cTn fill="hold" id="81">
                            <p:stCondLst>
                              <p:cond delay="0"/>
                            </p:stCondLst>
                            <p:childTnLst>
                              <p:par>
                                <p:cTn fill="hold" id="82" nodeType="withEffect" presetClass="path" presetID="12">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7"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About This Workshop</a:t>
            </a:r>
            <a:endParaRPr/>
          </a:p>
        </p:txBody>
      </p:sp>
      <p:sp>
        <p:nvSpPr>
          <p:cNvPr id="308"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Emphasis on “workshop”</a:t>
            </a:r>
            <a:endParaRPr/>
          </a:p>
        </p:txBody>
      </p:sp>
      <p:pic>
        <p:nvPicPr>
          <p:cNvPr descr="" id="309" name="Picture 2"/>
          <p:cNvPicPr/>
          <p:nvPr/>
        </p:nvPicPr>
        <p:blipFill>
          <a:blip r:embed="rId1"/>
          <a:stretch>
            <a:fillRect/>
          </a:stretch>
        </p:blipFill>
        <p:spPr>
          <a:xfrm>
            <a:off x="0" y="0"/>
            <a:ext cx="12191760" cy="4914720"/>
          </a:xfrm>
          <a:prstGeom prst="rect">
            <a:avLst/>
          </a:prstGeom>
        </p:spPr>
      </p:pic>
    </p:spTree>
  </p:cSld>
  <p:transition spd="slow">
    <p:push dir="r"/>
  </p:transition>
  <p:timing>
    <p:tnLst>
      <p:par>
        <p:cTn dur="indefinite" id="3" nodeType="tmRoot" restart="never">
          <p:childTnLst>
            <p:seq>
              <p:cTn id="4" nodeType="mainSeq">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1"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Get into the flow</a:t>
            </a:r>
            <a:endParaRPr/>
          </a:p>
        </p:txBody>
      </p:sp>
      <p:pic>
        <p:nvPicPr>
          <p:cNvPr descr="" id="422" name="Picture 6"/>
          <p:cNvPicPr/>
          <p:nvPr/>
        </p:nvPicPr>
        <p:blipFill>
          <a:blip r:embed="rId1"/>
          <a:stretch>
            <a:fillRect/>
          </a:stretch>
        </p:blipFill>
        <p:spPr>
          <a:xfrm>
            <a:off x="7617240" y="1737360"/>
            <a:ext cx="1799640" cy="1799640"/>
          </a:xfrm>
          <a:prstGeom prst="rect">
            <a:avLst/>
          </a:prstGeom>
        </p:spPr>
      </p:pic>
      <p:pic>
        <p:nvPicPr>
          <p:cNvPr descr="" id="423" name="Picture 8"/>
          <p:cNvPicPr/>
          <p:nvPr/>
        </p:nvPicPr>
        <p:blipFill>
          <a:blip r:embed="rId2"/>
          <a:stretch>
            <a:fillRect/>
          </a:stretch>
        </p:blipFill>
        <p:spPr>
          <a:xfrm>
            <a:off x="1927440" y="4047120"/>
            <a:ext cx="1799640" cy="1799640"/>
          </a:xfrm>
          <a:prstGeom prst="rect">
            <a:avLst/>
          </a:prstGeom>
        </p:spPr>
      </p:pic>
      <p:pic>
        <p:nvPicPr>
          <p:cNvPr descr="" id="424" name="Picture 14"/>
          <p:cNvPicPr/>
          <p:nvPr/>
        </p:nvPicPr>
        <p:blipFill>
          <a:blip r:embed="rId3"/>
          <a:stretch>
            <a:fillRect/>
          </a:stretch>
        </p:blipFill>
        <p:spPr>
          <a:xfrm>
            <a:off x="8773200" y="3920040"/>
            <a:ext cx="1799640" cy="1799640"/>
          </a:xfrm>
          <a:prstGeom prst="rect">
            <a:avLst/>
          </a:prstGeom>
        </p:spPr>
      </p:pic>
      <p:pic>
        <p:nvPicPr>
          <p:cNvPr descr="" id="425" name="Picture 8"/>
          <p:cNvPicPr/>
          <p:nvPr/>
        </p:nvPicPr>
        <p:blipFill>
          <a:blip r:embed="rId4"/>
          <a:stretch>
            <a:fillRect/>
          </a:stretch>
        </p:blipFill>
        <p:spPr>
          <a:xfrm>
            <a:off x="11622960" y="5758200"/>
            <a:ext cx="492480" cy="492480"/>
          </a:xfrm>
          <a:prstGeom prst="rect">
            <a:avLst/>
          </a:prstGeom>
        </p:spPr>
      </p:pic>
    </p:spTree>
  </p:cSld>
  <p:transition spd="slow">
    <p:push dir="l"/>
  </p:transition>
  <p:timing>
    <p:tnLst>
      <p:par>
        <p:cTn dur="indefinite" id="83" nodeType="tmRoot" restart="never">
          <p:childTnLst>
            <p:seq>
              <p:cTn dur="indefinite" id="84" nodeType="mainSeq">
                <p:childTnLst>
                  <p:par>
                    <p:cTn fill="hold" id="85">
                      <p:stCondLst>
                        <p:cond delay="indefinite"/>
                      </p:stCondLst>
                      <p:childTnLst>
                        <p:par>
                          <p:cTn fill="hold" id="86">
                            <p:stCondLst>
                              <p:cond delay="0"/>
                            </p:stCondLst>
                            <p:childTnLst>
                              <p:par>
                                <p:cTn fill="hold" id="87" nodeType="clickEffect" presetClass="entr" presetID="17" presetSubtype="10">
                                  <p:stCondLst>
                                    <p:cond delay="0"/>
                                  </p:stCondLst>
                                  <p:childTnLst>
                                    <p:set>
                                      <p:cBhvr>
                                        <p:cTn dur="1" fill="hold" id="88">
                                          <p:stCondLst>
                                            <p:cond delay="0"/>
                                          </p:stCondLst>
                                        </p:cTn>
                                        <p:tgtEl>
                                          <p:spTgt spid="-1"/>
                                        </p:tgtEl>
                                        <p:attrNameLst>
                                          <p:attrName>style.visibility</p:attrName>
                                        </p:attrNameLst>
                                      </p:cBhvr>
                                      <p:to>
                                        <p:strVal val="visible"/>
                                      </p:to>
                                    </p:set>
                                    <p:anim calcmode="lin" valueType="num">
                                      <p:cBhvr additive="repl">
                                        <p:cTn dur="500" fill="hold" id="89"/>
                                        <p:tgtEl>
                                          <p:spTgt spid="-1"/>
                                        </p:tgtEl>
                                        <p:attrNameLst>
                                          <p:attrName/>
                                        </p:attrNameLst>
                                      </p:cBhvr>
                                      <p:tavLst>
                                        <p:tav tm="0">
                                          <p:val/>
                                        </p:tav>
                                        <p:tav tm="100000">
                                          <p:val>
                                            <p:strVal val="#ppt_w"/>
                                          </p:val>
                                        </p:tav>
                                      </p:tavLst>
                                    </p:anim>
                                    <p:anim calcmode="lin" valueType="num">
                                      <p:cBhvr additive="repl">
                                        <p:cTn dur="500" fill="hold" id="90"/>
                                        <p:tgtEl>
                                          <p:spTgt spid="-1"/>
                                        </p:tgtEl>
                                        <p:attrNameLst>
                                          <p:attrName/>
                                        </p:attrNameLst>
                                      </p:cBhvr>
                                      <p:tavLst>
                                        <p:tav tm="0">
                                          <p:val>
                                            <p:strVal val="#ppt_h"/>
                                          </p:val>
                                        </p:tav>
                                        <p:tav tm="100000">
                                          <p:val>
                                            <p:strVal val="#ppt_h"/>
                                          </p:val>
                                        </p:tav>
                                      </p:tavLst>
                                    </p:anim>
                                  </p:childTnLst>
                                </p:cTn>
                              </p:par>
                              <p:par>
                                <p:cTn fill="hold" id="91" nodeType="withEffect" presetClass="entr" presetID="17" presetSubtype="10">
                                  <p:stCondLst>
                                    <p:cond delay="0"/>
                                  </p:stCondLst>
                                  <p:childTnLst>
                                    <p:set>
                                      <p:cBhvr>
                                        <p:cTn dur="1" fill="hold" id="92">
                                          <p:stCondLst>
                                            <p:cond delay="0"/>
                                          </p:stCondLst>
                                        </p:cTn>
                                        <p:tgtEl>
                                          <p:spTgt spid="422"/>
                                        </p:tgtEl>
                                        <p:attrNameLst>
                                          <p:attrName>style.visibility</p:attrName>
                                        </p:attrNameLst>
                                      </p:cBhvr>
                                      <p:to>
                                        <p:strVal val="visible"/>
                                      </p:to>
                                    </p:set>
                                    <p:anim calcmode="lin" valueType="num">
                                      <p:cBhvr additive="repl">
                                        <p:cTn dur="500" fill="hold" id="93"/>
                                        <p:tgtEl>
                                          <p:spTgt spid="422"/>
                                        </p:tgtEl>
                                        <p:attrNameLst>
                                          <p:attrName/>
                                        </p:attrNameLst>
                                      </p:cBhvr>
                                      <p:tavLst>
                                        <p:tav tm="0">
                                          <p:val/>
                                        </p:tav>
                                        <p:tav tm="100000">
                                          <p:val>
                                            <p:strVal val="#ppt_w"/>
                                          </p:val>
                                        </p:tav>
                                      </p:tavLst>
                                    </p:anim>
                                    <p:anim calcmode="lin" valueType="num">
                                      <p:cBhvr additive="repl">
                                        <p:cTn dur="500" fill="hold" id="94"/>
                                        <p:tgtEl>
                                          <p:spTgt spid="422"/>
                                        </p:tgtEl>
                                        <p:attrNameLst>
                                          <p:attrName/>
                                        </p:attrNameLst>
                                      </p:cBhvr>
                                      <p:tavLst>
                                        <p:tav tm="0">
                                          <p:val>
                                            <p:strVal val="#ppt_h"/>
                                          </p:val>
                                        </p:tav>
                                        <p:tav tm="100000">
                                          <p:val>
                                            <p:strVal val="#ppt_h"/>
                                          </p:val>
                                        </p:tav>
                                      </p:tavLst>
                                    </p:anim>
                                  </p:childTnLst>
                                </p:cTn>
                              </p:par>
                            </p:childTnLst>
                          </p:cTn>
                        </p:par>
                      </p:childTnLst>
                    </p:cTn>
                  </p:par>
                  <p:par>
                    <p:cTn fill="hold" id="95">
                      <p:stCondLst>
                        <p:cond delay="indefinite"/>
                      </p:stCondLst>
                      <p:childTnLst>
                        <p:par>
                          <p:cTn fill="hold" id="96">
                            <p:stCondLst>
                              <p:cond delay="0"/>
                            </p:stCondLst>
                            <p:childTnLst>
                              <p:par>
                                <p:cTn fill="hold" id="97" nodeType="clickEffect" presetClass="entr" presetID="17" presetSubtype="10">
                                  <p:stCondLst>
                                    <p:cond delay="0"/>
                                  </p:stCondLst>
                                  <p:childTnLst>
                                    <p:set>
                                      <p:cBhvr>
                                        <p:cTn dur="1" fill="hold" id="98">
                                          <p:stCondLst>
                                            <p:cond delay="0"/>
                                          </p:stCondLst>
                                        </p:cTn>
                                        <p:tgtEl>
                                          <p:spTgt spid="-1"/>
                                        </p:tgtEl>
                                        <p:attrNameLst>
                                          <p:attrName>style.visibility</p:attrName>
                                        </p:attrNameLst>
                                      </p:cBhvr>
                                      <p:to>
                                        <p:strVal val="visible"/>
                                      </p:to>
                                    </p:set>
                                    <p:anim calcmode="lin" valueType="num">
                                      <p:cBhvr additive="repl">
                                        <p:cTn dur="500" fill="hold" id="99"/>
                                        <p:tgtEl>
                                          <p:spTgt spid="-1"/>
                                        </p:tgtEl>
                                        <p:attrNameLst>
                                          <p:attrName/>
                                        </p:attrNameLst>
                                      </p:cBhvr>
                                      <p:tavLst>
                                        <p:tav tm="0">
                                          <p:val/>
                                        </p:tav>
                                        <p:tav tm="100000">
                                          <p:val>
                                            <p:strVal val="#ppt_w"/>
                                          </p:val>
                                        </p:tav>
                                      </p:tavLst>
                                    </p:anim>
                                    <p:anim calcmode="lin" valueType="num">
                                      <p:cBhvr additive="repl">
                                        <p:cTn dur="500" fill="hold" id="100"/>
                                        <p:tgtEl>
                                          <p:spTgt spid="-1"/>
                                        </p:tgtEl>
                                        <p:attrNameLst>
                                          <p:attrName/>
                                        </p:attrNameLst>
                                      </p:cBhvr>
                                      <p:tavLst>
                                        <p:tav tm="0">
                                          <p:val>
                                            <p:strVal val="#ppt_h"/>
                                          </p:val>
                                        </p:tav>
                                        <p:tav tm="100000">
                                          <p:val>
                                            <p:strVal val="#ppt_h"/>
                                          </p:val>
                                        </p:tav>
                                      </p:tavLst>
                                    </p:anim>
                                  </p:childTnLst>
                                </p:cTn>
                              </p:par>
                              <p:par>
                                <p:cTn fill="hold" id="101" nodeType="withEffect" presetClass="entr" presetID="17" presetSubtype="10">
                                  <p:stCondLst>
                                    <p:cond delay="0"/>
                                  </p:stCondLst>
                                  <p:childTnLst>
                                    <p:set>
                                      <p:cBhvr>
                                        <p:cTn dur="1" fill="hold" id="102">
                                          <p:stCondLst>
                                            <p:cond delay="0"/>
                                          </p:stCondLst>
                                        </p:cTn>
                                        <p:tgtEl>
                                          <p:spTgt spid="-1"/>
                                        </p:tgtEl>
                                        <p:attrNameLst>
                                          <p:attrName>style.visibility</p:attrName>
                                        </p:attrNameLst>
                                      </p:cBhvr>
                                      <p:to>
                                        <p:strVal val="visible"/>
                                      </p:to>
                                    </p:set>
                                    <p:anim calcmode="lin" valueType="num">
                                      <p:cBhvr additive="repl">
                                        <p:cTn dur="500" fill="hold" id="103"/>
                                        <p:tgtEl>
                                          <p:spTgt spid="-1"/>
                                        </p:tgtEl>
                                        <p:attrNameLst>
                                          <p:attrName/>
                                        </p:attrNameLst>
                                      </p:cBhvr>
                                      <p:tavLst>
                                        <p:tav tm="0">
                                          <p:val/>
                                        </p:tav>
                                        <p:tav tm="100000">
                                          <p:val>
                                            <p:strVal val="#ppt_w"/>
                                          </p:val>
                                        </p:tav>
                                      </p:tavLst>
                                    </p:anim>
                                    <p:anim calcmode="lin" valueType="num">
                                      <p:cBhvr additive="repl">
                                        <p:cTn dur="500" fill="hold" id="104"/>
                                        <p:tgtEl>
                                          <p:spTgt spid="-1"/>
                                        </p:tgtEl>
                                        <p:attrNameLst>
                                          <p:attrName/>
                                        </p:attrNameLst>
                                      </p:cBhvr>
                                      <p:tavLst>
                                        <p:tav tm="0">
                                          <p:val>
                                            <p:strVal val="#ppt_h"/>
                                          </p:val>
                                        </p:tav>
                                        <p:tav tm="100000">
                                          <p:val>
                                            <p:strVal val="#ppt_h"/>
                                          </p:val>
                                        </p:tav>
                                      </p:tavLst>
                                    </p:anim>
                                  </p:childTnLst>
                                </p:cTn>
                              </p:par>
                              <p:par>
                                <p:cTn fill="hold" id="105" nodeType="withEffect" presetClass="entr" presetID="17" presetSubtype="10">
                                  <p:stCondLst>
                                    <p:cond delay="0"/>
                                  </p:stCondLst>
                                  <p:childTnLst>
                                    <p:set>
                                      <p:cBhvr>
                                        <p:cTn dur="1" fill="hold" id="106">
                                          <p:stCondLst>
                                            <p:cond delay="0"/>
                                          </p:stCondLst>
                                        </p:cTn>
                                        <p:tgtEl>
                                          <p:spTgt spid="424"/>
                                        </p:tgtEl>
                                        <p:attrNameLst>
                                          <p:attrName>style.visibility</p:attrName>
                                        </p:attrNameLst>
                                      </p:cBhvr>
                                      <p:to>
                                        <p:strVal val="visible"/>
                                      </p:to>
                                    </p:set>
                                    <p:anim calcmode="lin" valueType="num">
                                      <p:cBhvr additive="repl">
                                        <p:cTn dur="500" fill="hold" id="107"/>
                                        <p:tgtEl>
                                          <p:spTgt spid="424"/>
                                        </p:tgtEl>
                                        <p:attrNameLst>
                                          <p:attrName/>
                                        </p:attrNameLst>
                                      </p:cBhvr>
                                      <p:tavLst>
                                        <p:tav tm="0">
                                          <p:val/>
                                        </p:tav>
                                        <p:tav tm="100000">
                                          <p:val>
                                            <p:strVal val="#ppt_w"/>
                                          </p:val>
                                        </p:tav>
                                      </p:tavLst>
                                    </p:anim>
                                    <p:anim calcmode="lin" valueType="num">
                                      <p:cBhvr additive="repl">
                                        <p:cTn dur="500" fill="hold" id="108"/>
                                        <p:tgtEl>
                                          <p:spTgt spid="424"/>
                                        </p:tgtEl>
                                        <p:attrNameLst>
                                          <p:attrName/>
                                        </p:attrNameLst>
                                      </p:cBhvr>
                                      <p:tavLst>
                                        <p:tav tm="0">
                                          <p:val>
                                            <p:strVal val="#ppt_h"/>
                                          </p:val>
                                        </p:tav>
                                        <p:tav tm="100000">
                                          <p:val>
                                            <p:strVal val="#ppt_h"/>
                                          </p:val>
                                        </p:tav>
                                      </p:tavLst>
                                    </p:anim>
                                  </p:childTnLst>
                                </p:cTn>
                              </p:par>
                            </p:childTnLst>
                          </p:cTn>
                        </p:par>
                      </p:childTnLst>
                    </p:cTn>
                  </p:par>
                  <p:par>
                    <p:cTn fill="hold" id="109">
                      <p:stCondLst>
                        <p:cond delay="indefinite"/>
                      </p:stCondLst>
                      <p:childTnLst>
                        <p:par>
                          <p:cTn fill="hold" id="110">
                            <p:stCondLst>
                              <p:cond delay="0"/>
                            </p:stCondLst>
                            <p:childTnLst>
                              <p:par>
                                <p:cTn fill="hold" id="111" nodeType="clickEffect" presetClass="entr" presetID="17" presetSubtype="10">
                                  <p:stCondLst>
                                    <p:cond delay="0"/>
                                  </p:stCondLst>
                                  <p:childTnLst>
                                    <p:set>
                                      <p:cBhvr>
                                        <p:cTn dur="1" fill="hold" id="112">
                                          <p:stCondLst>
                                            <p:cond delay="0"/>
                                          </p:stCondLst>
                                        </p:cTn>
                                        <p:tgtEl>
                                          <p:spTgt spid="-1"/>
                                        </p:tgtEl>
                                        <p:attrNameLst>
                                          <p:attrName>style.visibility</p:attrName>
                                        </p:attrNameLst>
                                      </p:cBhvr>
                                      <p:to>
                                        <p:strVal val="visible"/>
                                      </p:to>
                                    </p:set>
                                    <p:anim calcmode="lin" valueType="num">
                                      <p:cBhvr additive="repl">
                                        <p:cTn dur="500" fill="hold" id="113"/>
                                        <p:tgtEl>
                                          <p:spTgt spid="-1"/>
                                        </p:tgtEl>
                                        <p:attrNameLst>
                                          <p:attrName/>
                                        </p:attrNameLst>
                                      </p:cBhvr>
                                      <p:tavLst>
                                        <p:tav tm="0">
                                          <p:val/>
                                        </p:tav>
                                        <p:tav tm="100000">
                                          <p:val>
                                            <p:strVal val="#ppt_w"/>
                                          </p:val>
                                        </p:tav>
                                      </p:tavLst>
                                    </p:anim>
                                    <p:anim calcmode="lin" valueType="num">
                                      <p:cBhvr additive="repl">
                                        <p:cTn dur="500" fill="hold" id="114"/>
                                        <p:tgtEl>
                                          <p:spTgt spid="-1"/>
                                        </p:tgtEl>
                                        <p:attrNameLst>
                                          <p:attrName/>
                                        </p:attrNameLst>
                                      </p:cBhvr>
                                      <p:tavLst>
                                        <p:tav tm="0">
                                          <p:val>
                                            <p:strVal val="#ppt_h"/>
                                          </p:val>
                                        </p:tav>
                                        <p:tav tm="100000">
                                          <p:val>
                                            <p:strVal val="#ppt_h"/>
                                          </p:val>
                                        </p:tav>
                                      </p:tavLst>
                                    </p:anim>
                                  </p:childTnLst>
                                </p:cTn>
                              </p:par>
                              <p:par>
                                <p:cTn fill="hold" id="115" nodeType="withEffect" presetClass="entr" presetID="17" presetSubtype="10">
                                  <p:stCondLst>
                                    <p:cond delay="0"/>
                                  </p:stCondLst>
                                  <p:childTnLst>
                                    <p:set>
                                      <p:cBhvr>
                                        <p:cTn dur="1" fill="hold" id="116">
                                          <p:stCondLst>
                                            <p:cond delay="0"/>
                                          </p:stCondLst>
                                        </p:cTn>
                                        <p:tgtEl>
                                          <p:spTgt spid="-1"/>
                                        </p:tgtEl>
                                        <p:attrNameLst>
                                          <p:attrName>style.visibility</p:attrName>
                                        </p:attrNameLst>
                                      </p:cBhvr>
                                      <p:to>
                                        <p:strVal val="visible"/>
                                      </p:to>
                                    </p:set>
                                    <p:anim calcmode="lin" valueType="num">
                                      <p:cBhvr additive="repl">
                                        <p:cTn dur="500" fill="hold" id="117"/>
                                        <p:tgtEl>
                                          <p:spTgt spid="-1"/>
                                        </p:tgtEl>
                                        <p:attrNameLst>
                                          <p:attrName/>
                                        </p:attrNameLst>
                                      </p:cBhvr>
                                      <p:tavLst>
                                        <p:tav tm="0">
                                          <p:val/>
                                        </p:tav>
                                        <p:tav tm="100000">
                                          <p:val>
                                            <p:strVal val="#ppt_w"/>
                                          </p:val>
                                        </p:tav>
                                      </p:tavLst>
                                    </p:anim>
                                    <p:anim calcmode="lin" valueType="num">
                                      <p:cBhvr additive="repl">
                                        <p:cTn dur="500" fill="hold" id="118"/>
                                        <p:tgtEl>
                                          <p:spTgt spid="-1"/>
                                        </p:tgtEl>
                                        <p:attrNameLst>
                                          <p:attrName/>
                                        </p:attrNameLst>
                                      </p:cBhvr>
                                      <p:tavLst>
                                        <p:tav tm="0">
                                          <p:val>
                                            <p:strVal val="#ppt_h"/>
                                          </p:val>
                                        </p:tav>
                                        <p:tav tm="100000">
                                          <p:val>
                                            <p:strVal val="#ppt_h"/>
                                          </p:val>
                                        </p:tav>
                                      </p:tavLst>
                                    </p:anim>
                                  </p:childTnLst>
                                </p:cTn>
                              </p:par>
                              <p:par>
                                <p:cTn fill="hold" id="119" nodeType="withEffect" presetClass="entr" presetID="17" presetSubtype="10">
                                  <p:stCondLst>
                                    <p:cond delay="0"/>
                                  </p:stCondLst>
                                  <p:childTnLst>
                                    <p:set>
                                      <p:cBhvr>
                                        <p:cTn dur="1" fill="hold" id="120">
                                          <p:stCondLst>
                                            <p:cond delay="0"/>
                                          </p:stCondLst>
                                        </p:cTn>
                                        <p:tgtEl>
                                          <p:spTgt spid="423"/>
                                        </p:tgtEl>
                                        <p:attrNameLst>
                                          <p:attrName>style.visibility</p:attrName>
                                        </p:attrNameLst>
                                      </p:cBhvr>
                                      <p:to>
                                        <p:strVal val="visible"/>
                                      </p:to>
                                    </p:set>
                                    <p:anim calcmode="lin" valueType="num">
                                      <p:cBhvr additive="repl">
                                        <p:cTn dur="500" fill="hold" id="121"/>
                                        <p:tgtEl>
                                          <p:spTgt spid="423"/>
                                        </p:tgtEl>
                                        <p:attrNameLst>
                                          <p:attrName/>
                                        </p:attrNameLst>
                                      </p:cBhvr>
                                      <p:tavLst>
                                        <p:tav tm="0">
                                          <p:val/>
                                        </p:tav>
                                        <p:tav tm="100000">
                                          <p:val>
                                            <p:strVal val="#ppt_w"/>
                                          </p:val>
                                        </p:tav>
                                      </p:tavLst>
                                    </p:anim>
                                    <p:anim calcmode="lin" valueType="num">
                                      <p:cBhvr additive="repl">
                                        <p:cTn dur="500" fill="hold" id="122"/>
                                        <p:tgtEl>
                                          <p:spTgt spid="423"/>
                                        </p:tgtEl>
                                        <p:attrNameLst>
                                          <p:attrName/>
                                        </p:attrNameLst>
                                      </p:cBhvr>
                                      <p:tavLst>
                                        <p:tav tm="0">
                                          <p:val>
                                            <p:strVal val="#ppt_h"/>
                                          </p:val>
                                        </p:tav>
                                        <p:tav tm="100000">
                                          <p:val>
                                            <p:strVal val="#ppt_h"/>
                                          </p:val>
                                        </p:tav>
                                      </p:tavLst>
                                    </p:anim>
                                  </p:childTnLst>
                                </p:cTn>
                              </p:par>
                              <p:par>
                                <p:cTn fill="hold" id="123" nodeType="withEffect" presetClass="entr" presetID="17" presetSubtype="10">
                                  <p:stCondLst>
                                    <p:cond delay="0"/>
                                  </p:stCondLst>
                                  <p:childTnLst>
                                    <p:set>
                                      <p:cBhvr>
                                        <p:cTn dur="1" fill="hold" id="124">
                                          <p:stCondLst>
                                            <p:cond delay="0"/>
                                          </p:stCondLst>
                                        </p:cTn>
                                        <p:tgtEl>
                                          <p:spTgt spid="-1"/>
                                        </p:tgtEl>
                                        <p:attrNameLst>
                                          <p:attrName>style.visibility</p:attrName>
                                        </p:attrNameLst>
                                      </p:cBhvr>
                                      <p:to>
                                        <p:strVal val="visible"/>
                                      </p:to>
                                    </p:set>
                                    <p:anim calcmode="lin" valueType="num">
                                      <p:cBhvr additive="repl">
                                        <p:cTn dur="500" fill="hold" id="125"/>
                                        <p:tgtEl>
                                          <p:spTgt spid="-1"/>
                                        </p:tgtEl>
                                        <p:attrNameLst>
                                          <p:attrName/>
                                        </p:attrNameLst>
                                      </p:cBhvr>
                                      <p:tavLst>
                                        <p:tav tm="0">
                                          <p:val/>
                                        </p:tav>
                                        <p:tav tm="100000">
                                          <p:val>
                                            <p:strVal val="#ppt_w"/>
                                          </p:val>
                                        </p:tav>
                                      </p:tavLst>
                                    </p:anim>
                                    <p:anim calcmode="lin" valueType="num">
                                      <p:cBhvr additive="repl">
                                        <p:cTn dur="500" fill="hold" id="126"/>
                                        <p:tgtEl>
                                          <p:spTgt spid="-1"/>
                                        </p:tgtEl>
                                        <p:attrNameLst>
                                          <p:attrName/>
                                        </p:attrNameLst>
                                      </p:cBhvr>
                                      <p:tavLst>
                                        <p:tav tm="0">
                                          <p:val>
                                            <p:strVal val="#ppt_h"/>
                                          </p:val>
                                        </p:tav>
                                        <p:tav tm="100000">
                                          <p:val>
                                            <p:strVal val="#ppt_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6"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Commit Early, Commit Often</a:t>
            </a:r>
            <a:endParaRPr/>
          </a:p>
        </p:txBody>
      </p:sp>
      <p:sp>
        <p:nvSpPr>
          <p:cNvPr id="427"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Whenever a meaningful change is made, commit it</a:t>
            </a:r>
            <a:endParaRPr/>
          </a:p>
          <a:p>
            <a:pPr>
              <a:lnSpc>
                <a:spcPct val="100000"/>
              </a:lnSpc>
            </a:pPr>
            <a:endParaRPr/>
          </a:p>
        </p:txBody>
      </p:sp>
    </p:spTree>
  </p:cSld>
  <p:transition spd="slow">
    <p:push dir="l"/>
  </p:transition>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8"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Commit Messages and You</a:t>
            </a:r>
            <a:endParaRPr/>
          </a:p>
        </p:txBody>
      </p:sp>
      <p:sp>
        <p:nvSpPr>
          <p:cNvPr id="429" name="TextShape 2"/>
          <p:cNvSpPr txBox="1"/>
          <p:nvPr/>
        </p:nvSpPr>
        <p:spPr>
          <a:xfrm>
            <a:off x="1097280" y="1846080"/>
            <a:ext cx="4937400" cy="735840"/>
          </a:xfrm>
          <a:prstGeom prst="rect">
            <a:avLst/>
          </a:prstGeom>
        </p:spPr>
        <p:txBody>
          <a:bodyPr anchor="ctr"/>
          <a:p>
            <a:pPr>
              <a:lnSpc>
                <a:spcPct val="100000"/>
              </a:lnSpc>
            </a:pPr>
            <a:r>
              <a:rPr lang="en-US" sz="2000">
                <a:solidFill>
                  <a:srgbClr val="373545"/>
                </a:solidFill>
                <a:latin typeface="Segoe UI Light"/>
              </a:rPr>
              <a:t>Not so useful</a:t>
            </a:r>
            <a:r>
              <a:rPr lang="en-US" sz="2000">
                <a:solidFill>
                  <a:srgbClr val="373545"/>
                </a:solidFill>
                <a:latin typeface="Segoe UI Light"/>
              </a:rPr>
              <a:t>	</a:t>
            </a:r>
            <a:endParaRPr/>
          </a:p>
        </p:txBody>
      </p:sp>
      <p:sp>
        <p:nvSpPr>
          <p:cNvPr id="430" name="TextShape 3"/>
          <p:cNvSpPr txBox="1"/>
          <p:nvPr/>
        </p:nvSpPr>
        <p:spPr>
          <a:xfrm>
            <a:off x="1097280" y="2582280"/>
            <a:ext cx="4937400" cy="3377880"/>
          </a:xfrm>
          <a:prstGeom prst="rect">
            <a:avLst/>
          </a:prstGeom>
        </p:spPr>
        <p:txBody>
          <a:bodyPr anchor="ctr"/>
          <a:p>
            <a:pPr>
              <a:lnSpc>
                <a:spcPct val="100000"/>
              </a:lnSpc>
              <a:buFont typeface="Calibri"/>
              <a:buChar char=" "/>
            </a:pPr>
            <a:r>
              <a:rPr lang="en-US" sz="2400">
                <a:solidFill>
                  <a:srgbClr val="5a3471"/>
                </a:solidFill>
                <a:latin typeface="Consolas"/>
              </a:rPr>
              <a:t>Oops!</a:t>
            </a:r>
            <a:endParaRPr/>
          </a:p>
          <a:p>
            <a:pPr>
              <a:lnSpc>
                <a:spcPct val="100000"/>
              </a:lnSpc>
              <a:buFont typeface="Calibri"/>
              <a:buChar char=" "/>
            </a:pPr>
            <a:r>
              <a:rPr lang="en-US" sz="2400">
                <a:solidFill>
                  <a:srgbClr val="5a3471"/>
                </a:solidFill>
                <a:latin typeface="Consolas"/>
              </a:rPr>
              <a:t>lots and lots of changes</a:t>
            </a:r>
            <a:endParaRPr/>
          </a:p>
          <a:p>
            <a:pPr>
              <a:lnSpc>
                <a:spcPct val="100000"/>
              </a:lnSpc>
              <a:buFont typeface="Calibri"/>
              <a:buChar char=" "/>
            </a:pPr>
            <a:r>
              <a:rPr lang="en-US" sz="2400">
                <a:solidFill>
                  <a:srgbClr val="5a3471"/>
                </a:solidFill>
                <a:latin typeface="Consolas"/>
              </a:rPr>
              <a:t>asdfasdfasdfasdfasdfasdfadsf</a:t>
            </a:r>
            <a:endParaRPr/>
          </a:p>
          <a:p>
            <a:pPr>
              <a:lnSpc>
                <a:spcPct val="100000"/>
              </a:lnSpc>
              <a:buFont typeface="Calibri"/>
              <a:buChar char=" "/>
            </a:pPr>
            <a:r>
              <a:rPr lang="en-US" sz="2400">
                <a:solidFill>
                  <a:srgbClr val="5a3471"/>
                </a:solidFill>
                <a:latin typeface="Consolas"/>
              </a:rPr>
              <a:t>It works! </a:t>
            </a:r>
            <a:endParaRPr/>
          </a:p>
        </p:txBody>
      </p:sp>
      <p:sp>
        <p:nvSpPr>
          <p:cNvPr id="431" name="TextShape 4"/>
          <p:cNvSpPr txBox="1"/>
          <p:nvPr/>
        </p:nvSpPr>
        <p:spPr>
          <a:xfrm>
            <a:off x="6217920" y="1846080"/>
            <a:ext cx="4937400" cy="735840"/>
          </a:xfrm>
          <a:prstGeom prst="rect">
            <a:avLst/>
          </a:prstGeom>
        </p:spPr>
        <p:txBody>
          <a:bodyPr anchor="ctr"/>
          <a:p>
            <a:pPr algn="ctr">
              <a:lnSpc>
                <a:spcPct val="100000"/>
              </a:lnSpc>
            </a:pPr>
            <a:r>
              <a:rPr lang="en-US" sz="2000">
                <a:solidFill>
                  <a:srgbClr val="373545"/>
                </a:solidFill>
                <a:latin typeface="Segoe UI Light"/>
              </a:rPr>
              <a:t>useful</a:t>
            </a:r>
            <a:endParaRPr/>
          </a:p>
        </p:txBody>
      </p:sp>
      <p:sp>
        <p:nvSpPr>
          <p:cNvPr id="432" name="TextShape 5"/>
          <p:cNvSpPr txBox="1"/>
          <p:nvPr/>
        </p:nvSpPr>
        <p:spPr>
          <a:xfrm>
            <a:off x="6217920" y="2582280"/>
            <a:ext cx="4937400" cy="3377880"/>
          </a:xfrm>
          <a:prstGeom prst="rect">
            <a:avLst/>
          </a:prstGeom>
        </p:spPr>
        <p:txBody>
          <a:bodyPr anchor="ctr"/>
          <a:p>
            <a:pPr algn="r">
              <a:lnSpc>
                <a:spcPct val="100000"/>
              </a:lnSpc>
              <a:buFont typeface="Calibri"/>
              <a:buChar char=" "/>
            </a:pPr>
            <a:r>
              <a:rPr lang="en-US" sz="2400">
                <a:solidFill>
                  <a:srgbClr val="5a3471"/>
                </a:solidFill>
                <a:latin typeface="Consolas"/>
              </a:rPr>
              <a:t>Fix: Extra image removed.</a:t>
            </a:r>
            <a:endParaRPr/>
          </a:p>
          <a:p>
            <a:pPr algn="r">
              <a:lnSpc>
                <a:spcPct val="100000"/>
              </a:lnSpc>
              <a:buFont typeface="Calibri"/>
              <a:buChar char=" "/>
            </a:pPr>
            <a:r>
              <a:rPr lang="en-US" sz="2400">
                <a:solidFill>
                  <a:srgbClr val="5a3471"/>
                </a:solidFill>
                <a:latin typeface="Consolas"/>
              </a:rPr>
              <a:t>Moved third party projects to ext folder.</a:t>
            </a:r>
            <a:endParaRPr/>
          </a:p>
          <a:p>
            <a:pPr algn="r">
              <a:lnSpc>
                <a:spcPct val="100000"/>
              </a:lnSpc>
              <a:buFont typeface="Calibri"/>
              <a:buChar char=" "/>
            </a:pPr>
            <a:r>
              <a:rPr lang="en-US" sz="2400">
                <a:solidFill>
                  <a:srgbClr val="5a3471"/>
                </a:solidFill>
                <a:latin typeface="Consolas"/>
              </a:rPr>
              <a:t>Fix: Fixed bug #1938.</a:t>
            </a:r>
            <a:endParaRPr/>
          </a:p>
          <a:p>
            <a:pPr algn="r">
              <a:lnSpc>
                <a:spcPct val="100000"/>
              </a:lnSpc>
              <a:buFont typeface="Calibri"/>
              <a:buChar char=" "/>
            </a:pPr>
            <a:r>
              <a:rPr lang="en-US" sz="2400">
                <a:solidFill>
                  <a:srgbClr val="5a3471"/>
                </a:solidFill>
                <a:latin typeface="Consolas"/>
              </a:rPr>
              <a:t>Add: Implemented change request #39381.</a:t>
            </a:r>
            <a:endParaRPr/>
          </a:p>
        </p:txBody>
      </p:sp>
      <p:sp>
        <p:nvSpPr>
          <p:cNvPr id="433" name="CustomShape 6"/>
          <p:cNvSpPr/>
          <p:nvPr/>
        </p:nvSpPr>
        <p:spPr>
          <a:xfrm>
            <a:off x="2545920" y="5869080"/>
            <a:ext cx="7097400" cy="331560"/>
          </a:xfrm>
          <a:prstGeom prst="rect">
            <a:avLst/>
          </a:prstGeom>
        </p:spPr>
        <p:txBody>
          <a:bodyPr bIns="45000" lIns="90000" rIns="90000" tIns="45000"/>
          <a:p>
            <a:pPr algn="ctr">
              <a:lnSpc>
                <a:spcPct val="100000"/>
              </a:lnSpc>
            </a:pPr>
            <a:r>
              <a:rPr lang="en-SG" sz="1600">
                <a:solidFill>
                  <a:srgbClr val="000000"/>
                </a:solidFill>
                <a:latin typeface="Segoe UI Light"/>
              </a:rPr>
              <a:t>(Courtesy of whatthecommit.com and several projects that will remain unnamed.)</a:t>
            </a:r>
            <a:endParaRPr/>
          </a:p>
        </p:txBody>
      </p:sp>
    </p:spTree>
  </p:cSld>
  <p:transition spd="slow">
    <p:push dir="d"/>
  </p:transition>
  <p:timing>
    <p:tnLst>
      <p:par>
        <p:cTn dur="indefinite" id="127" nodeType="tmRoot" restart="never">
          <p:childTnLst>
            <p:seq>
              <p:cTn dur="indefinite" id="128" nodeType="mainSeq">
                <p:childTnLst>
                  <p:par>
                    <p:cTn fill="hold" id="129">
                      <p:stCondLst>
                        <p:cond delay="indefinite"/>
                      </p:stCondLst>
                      <p:childTnLst>
                        <p:par>
                          <p:cTn fill="hold" id="130">
                            <p:stCondLst>
                              <p:cond delay="0"/>
                            </p:stCondLst>
                            <p:childTnLst>
                              <p:par>
                                <p:cTn fill="hold" id="131" nodeType="clickEffect" presetClass="entr" presetID="10">
                                  <p:stCondLst>
                                    <p:cond delay="0"/>
                                  </p:stCondLst>
                                  <p:childTnLst>
                                    <p:set>
                                      <p:cBhvr>
                                        <p:cTn dur="1" fill="hold" id="132">
                                          <p:stCondLst>
                                            <p:cond delay="0"/>
                                          </p:stCondLst>
                                        </p:cTn>
                                        <p:tgtEl>
                                          <p:spTgt spid="430">
                                            <p:txEl>
                                              <p:pRg end="6" st="0"/>
                                            </p:txEl>
                                          </p:spTgt>
                                        </p:tgtEl>
                                        <p:attrNameLst>
                                          <p:attrName>style.visibility</p:attrName>
                                        </p:attrNameLst>
                                      </p:cBhvr>
                                      <p:to>
                                        <p:strVal val="visible"/>
                                      </p:to>
                                    </p:set>
                                    <p:animEffect filter="fade" transition="in">
                                      <p:cBhvr additive="repl">
                                        <p:cTn dur="500" fill="freeze" id="133"/>
                                        <p:tgtEl>
                                          <p:spTgt spid="430">
                                            <p:txEl>
                                              <p:pRg end="6" st="0"/>
                                            </p:txEl>
                                          </p:spTgt>
                                        </p:tgtEl>
                                      </p:cBhvr>
                                    </p:animEffect>
                                  </p:childTnLst>
                                </p:cTn>
                              </p:par>
                              <p:par>
                                <p:cTn fill="hold" id="134" nodeType="withEffect" presetClass="entr" presetID="10">
                                  <p:stCondLst>
                                    <p:cond delay="0"/>
                                  </p:stCondLst>
                                  <p:childTnLst>
                                    <p:set>
                                      <p:cBhvr>
                                        <p:cTn dur="1" fill="hold" id="135">
                                          <p:stCondLst>
                                            <p:cond delay="0"/>
                                          </p:stCondLst>
                                        </p:cTn>
                                        <p:tgtEl>
                                          <p:spTgt spid="430">
                                            <p:txEl>
                                              <p:pRg end="31" st="6"/>
                                            </p:txEl>
                                          </p:spTgt>
                                        </p:tgtEl>
                                        <p:attrNameLst>
                                          <p:attrName>style.visibility</p:attrName>
                                        </p:attrNameLst>
                                      </p:cBhvr>
                                      <p:to>
                                        <p:strVal val="visible"/>
                                      </p:to>
                                    </p:set>
                                    <p:animEffect filter="fade" transition="in">
                                      <p:cBhvr additive="repl">
                                        <p:cTn dur="500" fill="freeze" id="136"/>
                                        <p:tgtEl>
                                          <p:spTgt spid="430">
                                            <p:txEl>
                                              <p:pRg end="31" st="6"/>
                                            </p:txEl>
                                          </p:spTgt>
                                        </p:tgtEl>
                                      </p:cBhvr>
                                    </p:animEffect>
                                  </p:childTnLst>
                                </p:cTn>
                              </p:par>
                              <p:par>
                                <p:cTn fill="hold" id="137" nodeType="withEffect" presetClass="entr" presetID="10">
                                  <p:stCondLst>
                                    <p:cond delay="0"/>
                                  </p:stCondLst>
                                  <p:childTnLst>
                                    <p:set>
                                      <p:cBhvr>
                                        <p:cTn dur="1" fill="hold" id="138">
                                          <p:stCondLst>
                                            <p:cond delay="0"/>
                                          </p:stCondLst>
                                        </p:cTn>
                                        <p:tgtEl>
                                          <p:spTgt spid="430">
                                            <p:txEl>
                                              <p:pRg end="60" st="31"/>
                                            </p:txEl>
                                          </p:spTgt>
                                        </p:tgtEl>
                                        <p:attrNameLst>
                                          <p:attrName>style.visibility</p:attrName>
                                        </p:attrNameLst>
                                      </p:cBhvr>
                                      <p:to>
                                        <p:strVal val="visible"/>
                                      </p:to>
                                    </p:set>
                                    <p:animEffect filter="fade" transition="in">
                                      <p:cBhvr additive="repl">
                                        <p:cTn dur="500" fill="freeze" id="139"/>
                                        <p:tgtEl>
                                          <p:spTgt spid="430">
                                            <p:txEl>
                                              <p:pRg end="60" st="31"/>
                                            </p:txEl>
                                          </p:spTgt>
                                        </p:tgtEl>
                                      </p:cBhvr>
                                    </p:animEffect>
                                  </p:childTnLst>
                                </p:cTn>
                              </p:par>
                              <p:par>
                                <p:cTn fill="hold" id="140" nodeType="withEffect" presetClass="entr" presetID="10">
                                  <p:stCondLst>
                                    <p:cond delay="0"/>
                                  </p:stCondLst>
                                  <p:childTnLst>
                                    <p:set>
                                      <p:cBhvr>
                                        <p:cTn dur="1" fill="hold" id="141">
                                          <p:stCondLst>
                                            <p:cond delay="0"/>
                                          </p:stCondLst>
                                        </p:cTn>
                                        <p:tgtEl>
                                          <p:spTgt spid="430">
                                            <p:txEl>
                                              <p:pRg end="71" st="60"/>
                                            </p:txEl>
                                          </p:spTgt>
                                        </p:tgtEl>
                                        <p:attrNameLst>
                                          <p:attrName>style.visibility</p:attrName>
                                        </p:attrNameLst>
                                      </p:cBhvr>
                                      <p:to>
                                        <p:strVal val="visible"/>
                                      </p:to>
                                    </p:set>
                                    <p:animEffect filter="fade" transition="in">
                                      <p:cBhvr additive="repl">
                                        <p:cTn dur="500" fill="freeze" id="142"/>
                                        <p:tgtEl>
                                          <p:spTgt spid="430">
                                            <p:txEl>
                                              <p:pRg end="71" st="60"/>
                                            </p:txEl>
                                          </p:spTgt>
                                        </p:tgtEl>
                                      </p:cBhvr>
                                    </p:animEffect>
                                  </p:childTnLst>
                                </p:cTn>
                              </p:par>
                            </p:childTnLst>
                          </p:cTn>
                        </p:par>
                      </p:childTnLst>
                    </p:cTn>
                  </p:par>
                  <p:par>
                    <p:cTn fill="hold" id="143">
                      <p:stCondLst>
                        <p:cond delay="indefinite"/>
                      </p:stCondLst>
                      <p:childTnLst>
                        <p:par>
                          <p:cTn fill="hold" id="144">
                            <p:stCondLst>
                              <p:cond delay="0"/>
                            </p:stCondLst>
                            <p:childTnLst>
                              <p:par>
                                <p:cTn fill="hold" id="145" nodeType="clickEffect" presetClass="entr" presetID="10">
                                  <p:stCondLst>
                                    <p:cond delay="0"/>
                                  </p:stCondLst>
                                  <p:childTnLst>
                                    <p:set>
                                      <p:cBhvr>
                                        <p:cTn dur="1" fill="hold" id="146">
                                          <p:stCondLst>
                                            <p:cond delay="0"/>
                                          </p:stCondLst>
                                        </p:cTn>
                                        <p:tgtEl>
                                          <p:spTgt spid="432">
                                            <p:txEl>
                                              <p:pRg end="26" st="0"/>
                                            </p:txEl>
                                          </p:spTgt>
                                        </p:tgtEl>
                                        <p:attrNameLst>
                                          <p:attrName>style.visibility</p:attrName>
                                        </p:attrNameLst>
                                      </p:cBhvr>
                                      <p:to>
                                        <p:strVal val="visible"/>
                                      </p:to>
                                    </p:set>
                                    <p:animEffect filter="fade" transition="in">
                                      <p:cBhvr additive="repl">
                                        <p:cTn dur="500" fill="freeze" id="147"/>
                                        <p:tgtEl>
                                          <p:spTgt spid="432">
                                            <p:txEl>
                                              <p:pRg end="26" st="0"/>
                                            </p:txEl>
                                          </p:spTgt>
                                        </p:tgtEl>
                                      </p:cBhvr>
                                    </p:animEffect>
                                  </p:childTnLst>
                                </p:cTn>
                              </p:par>
                              <p:par>
                                <p:cTn fill="hold" id="148" nodeType="withEffect" presetClass="entr" presetID="10">
                                  <p:stCondLst>
                                    <p:cond delay="0"/>
                                  </p:stCondLst>
                                  <p:childTnLst>
                                    <p:set>
                                      <p:cBhvr>
                                        <p:cTn dur="1" fill="hold" id="149">
                                          <p:stCondLst>
                                            <p:cond delay="0"/>
                                          </p:stCondLst>
                                        </p:cTn>
                                        <p:tgtEl>
                                          <p:spTgt spid="432">
                                            <p:txEl>
                                              <p:pRg end="68" st="26"/>
                                            </p:txEl>
                                          </p:spTgt>
                                        </p:tgtEl>
                                        <p:attrNameLst>
                                          <p:attrName>style.visibility</p:attrName>
                                        </p:attrNameLst>
                                      </p:cBhvr>
                                      <p:to>
                                        <p:strVal val="visible"/>
                                      </p:to>
                                    </p:set>
                                    <p:animEffect filter="fade" transition="in">
                                      <p:cBhvr additive="repl">
                                        <p:cTn dur="500" fill="freeze" id="150"/>
                                        <p:tgtEl>
                                          <p:spTgt spid="432">
                                            <p:txEl>
                                              <p:pRg end="68" st="26"/>
                                            </p:txEl>
                                          </p:spTgt>
                                        </p:tgtEl>
                                      </p:cBhvr>
                                    </p:animEffect>
                                  </p:childTnLst>
                                </p:cTn>
                              </p:par>
                              <p:par>
                                <p:cTn fill="hold" id="151" nodeType="withEffect" presetClass="entr" presetID="10">
                                  <p:stCondLst>
                                    <p:cond delay="0"/>
                                  </p:stCondLst>
                                  <p:childTnLst>
                                    <p:set>
                                      <p:cBhvr>
                                        <p:cTn dur="1" fill="hold" id="152">
                                          <p:stCondLst>
                                            <p:cond delay="0"/>
                                          </p:stCondLst>
                                        </p:cTn>
                                        <p:tgtEl>
                                          <p:spTgt spid="432">
                                            <p:txEl>
                                              <p:pRg end="90" st="68"/>
                                            </p:txEl>
                                          </p:spTgt>
                                        </p:tgtEl>
                                        <p:attrNameLst>
                                          <p:attrName>style.visibility</p:attrName>
                                        </p:attrNameLst>
                                      </p:cBhvr>
                                      <p:to>
                                        <p:strVal val="visible"/>
                                      </p:to>
                                    </p:set>
                                    <p:animEffect filter="fade" transition="in">
                                      <p:cBhvr additive="repl">
                                        <p:cTn dur="500" fill="freeze" id="153"/>
                                        <p:tgtEl>
                                          <p:spTgt spid="432">
                                            <p:txEl>
                                              <p:pRg end="90" st="68"/>
                                            </p:txEl>
                                          </p:spTgt>
                                        </p:tgtEl>
                                      </p:cBhvr>
                                    </p:animEffect>
                                  </p:childTnLst>
                                </p:cTn>
                              </p:par>
                              <p:par>
                                <p:cTn fill="hold" id="154" nodeType="withEffect" presetClass="entr" presetID="10">
                                  <p:stCondLst>
                                    <p:cond delay="0"/>
                                  </p:stCondLst>
                                  <p:childTnLst>
                                    <p:set>
                                      <p:cBhvr>
                                        <p:cTn dur="1" fill="hold" id="155">
                                          <p:stCondLst>
                                            <p:cond delay="0"/>
                                          </p:stCondLst>
                                        </p:cTn>
                                        <p:tgtEl>
                                          <p:spTgt spid="432">
                                            <p:txEl>
                                              <p:pRg end="130" st="90"/>
                                            </p:txEl>
                                          </p:spTgt>
                                        </p:tgtEl>
                                        <p:attrNameLst>
                                          <p:attrName>style.visibility</p:attrName>
                                        </p:attrNameLst>
                                      </p:cBhvr>
                                      <p:to>
                                        <p:strVal val="visible"/>
                                      </p:to>
                                    </p:set>
                                    <p:animEffect filter="fade" transition="in">
                                      <p:cBhvr additive="repl">
                                        <p:cTn dur="500" fill="freeze" id="156"/>
                                        <p:tgtEl>
                                          <p:spTgt spid="432">
                                            <p:txEl>
                                              <p:pRg end="130" st="9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4"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How to write good commit messages</a:t>
            </a:r>
            <a:endParaRPr/>
          </a:p>
        </p:txBody>
      </p:sp>
      <p:sp>
        <p:nvSpPr>
          <p:cNvPr id="435" name="TextShape 2"/>
          <p:cNvSpPr txBox="1"/>
          <p:nvPr/>
        </p:nvSpPr>
        <p:spPr>
          <a:xfrm>
            <a:off x="1097280" y="1845720"/>
            <a:ext cx="10058040" cy="4023000"/>
          </a:xfrm>
          <a:prstGeom prst="rect">
            <a:avLst/>
          </a:prstGeom>
        </p:spPr>
        <p:txBody>
          <a:bodyPr lIns="0" rIns="0"/>
          <a:p>
            <a:pPr>
              <a:lnSpc>
                <a:spcPct val="90000"/>
              </a:lnSpc>
              <a:buFont typeface="Calibri"/>
              <a:buChar char=" "/>
            </a:pPr>
            <a:r>
              <a:rPr lang="en-US" sz="3200">
                <a:solidFill>
                  <a:srgbClr val="404040"/>
                </a:solidFill>
                <a:latin typeface="Segoe UI Light"/>
              </a:rPr>
              <a:t>Present, imperative tense:  </a:t>
            </a:r>
            <a:r>
              <a:rPr lang="en-US" sz="3200">
                <a:solidFill>
                  <a:srgbClr val="404040"/>
                </a:solidFill>
                <a:latin typeface="Segoe UI Light"/>
              </a:rPr>
              <a:t>changed</a:t>
            </a:r>
            <a:r>
              <a:rPr lang="en-US" sz="3200">
                <a:solidFill>
                  <a:srgbClr val="404040"/>
                </a:solidFill>
                <a:latin typeface="Segoe UI Light"/>
              </a:rPr>
              <a:t> </a:t>
            </a:r>
            <a:r>
              <a:rPr lang="en-US" sz="3200">
                <a:solidFill>
                  <a:srgbClr val="404040"/>
                </a:solidFill>
                <a:latin typeface="Segoe UI Light"/>
              </a:rPr>
              <a:t>changes</a:t>
            </a:r>
            <a:r>
              <a:rPr lang="en-US" sz="3200">
                <a:solidFill>
                  <a:srgbClr val="404040"/>
                </a:solidFill>
                <a:latin typeface="Segoe UI Light"/>
              </a:rPr>
              <a:t> change</a:t>
            </a:r>
            <a:endParaRPr/>
          </a:p>
          <a:p>
            <a:pPr>
              <a:lnSpc>
                <a:spcPct val="90000"/>
              </a:lnSpc>
            </a:pPr>
            <a:endParaRPr/>
          </a:p>
          <a:p>
            <a:pPr>
              <a:lnSpc>
                <a:spcPct val="90000"/>
              </a:lnSpc>
              <a:buFont typeface="Calibri"/>
              <a:buChar char=" "/>
            </a:pPr>
            <a:r>
              <a:rPr lang="en-US" sz="3200">
                <a:solidFill>
                  <a:srgbClr val="404040"/>
                </a:solidFill>
                <a:latin typeface="Segoe UI Light"/>
              </a:rPr>
              <a:t>“</a:t>
            </a:r>
            <a:r>
              <a:rPr lang="en-US" sz="3200">
                <a:solidFill>
                  <a:srgbClr val="404040"/>
                </a:solidFill>
                <a:latin typeface="Segoe UI Light"/>
              </a:rPr>
              <a:t>Why is this necessary?”</a:t>
            </a:r>
            <a:endParaRPr/>
          </a:p>
          <a:p>
            <a:pPr>
              <a:lnSpc>
                <a:spcPct val="90000"/>
              </a:lnSpc>
            </a:pPr>
            <a:endParaRPr/>
          </a:p>
          <a:p>
            <a:pPr>
              <a:lnSpc>
                <a:spcPct val="90000"/>
              </a:lnSpc>
              <a:buFont typeface="Calibri"/>
              <a:buChar char=" "/>
            </a:pPr>
            <a:r>
              <a:rPr lang="en-US" sz="3200">
                <a:solidFill>
                  <a:srgbClr val="404040"/>
                </a:solidFill>
                <a:latin typeface="Segoe UI Light"/>
              </a:rPr>
              <a:t>50/72 rule</a:t>
            </a:r>
            <a:endParaRPr/>
          </a:p>
        </p:txBody>
      </p:sp>
      <p:pic>
        <p:nvPicPr>
          <p:cNvPr descr="" id="436" name="Picture 8"/>
          <p:cNvPicPr/>
          <p:nvPr/>
        </p:nvPicPr>
        <p:blipFill>
          <a:blip r:embed="rId1"/>
          <a:stretch>
            <a:fillRect/>
          </a:stretch>
        </p:blipFill>
        <p:spPr>
          <a:xfrm>
            <a:off x="11612880" y="5790960"/>
            <a:ext cx="492480" cy="492480"/>
          </a:xfrm>
          <a:prstGeom prst="rect">
            <a:avLst/>
          </a:prstGeom>
        </p:spPr>
      </p:pic>
    </p:spTree>
  </p:cSld>
  <p:transition spd="slow">
    <p:push dir="d"/>
  </p:transition>
  <p:timing>
    <p:tnLst>
      <p:par>
        <p:cTn dur="indefinite" id="157" nodeType="tmRoot" restart="never">
          <p:childTnLst>
            <p:seq>
              <p:cTn dur="indefinite" id="158" nodeType="mainSeq">
                <p:childTnLst>
                  <p:par>
                    <p:cTn fill="hold" id="159">
                      <p:stCondLst>
                        <p:cond delay="indefinite"/>
                      </p:stCondLst>
                      <p:childTnLst>
                        <p:par>
                          <p:cTn fill="hold" id="160">
                            <p:stCondLst>
                              <p:cond delay="0"/>
                            </p:stCondLst>
                            <p:childTnLst>
                              <p:par>
                                <p:cTn fill="hold" id="161" nodeType="clickEffect" presetClass="entr" presetID="42">
                                  <p:stCondLst>
                                    <p:cond delay="0"/>
                                  </p:stCondLst>
                                  <p:childTnLst>
                                    <p:set>
                                      <p:cBhvr>
                                        <p:cTn dur="1" fill="hold" id="162">
                                          <p:stCondLst>
                                            <p:cond delay="0"/>
                                          </p:stCondLst>
                                        </p:cTn>
                                        <p:tgtEl>
                                          <p:spTgt spid="435">
                                            <p:txEl>
                                              <p:pRg end="51" st="0"/>
                                            </p:txEl>
                                          </p:spTgt>
                                        </p:tgtEl>
                                        <p:attrNameLst>
                                          <p:attrName>style.visibility</p:attrName>
                                        </p:attrNameLst>
                                      </p:cBhvr>
                                      <p:to>
                                        <p:strVal val="visible"/>
                                      </p:to>
                                    </p:set>
                                    <p:animEffect filter="fade" transition="in">
                                      <p:cBhvr additive="repl">
                                        <p:cTn dur="500" fill="freeze" id="163"/>
                                        <p:tgtEl>
                                          <p:spTgt spid="435">
                                            <p:txEl>
                                              <p:pRg end="51" st="0"/>
                                            </p:txEl>
                                          </p:spTgt>
                                        </p:tgtEl>
                                      </p:cBhvr>
                                    </p:animEffect>
                                    <p:anim calcmode="lin" valueType="num">
                                      <p:cBhvr additive="repl">
                                        <p:cTn dur="500" fill="hold" id="164"/>
                                        <p:tgtEl>
                                          <p:spTgt spid="435">
                                            <p:txEl>
                                              <p:pRg end="51" st="0"/>
                                            </p:txEl>
                                          </p:spTgt>
                                        </p:tgtEl>
                                        <p:attrNameLst>
                                          <p:attrName>ppt_x</p:attrName>
                                        </p:attrNameLst>
                                      </p:cBhvr>
                                      <p:tavLst>
                                        <p:tav tm="0">
                                          <p:val>
                                            <p:strVal val="#ppt_x"/>
                                          </p:val>
                                        </p:tav>
                                        <p:tav tm="100000">
                                          <p:val>
                                            <p:strVal val="#ppt_x"/>
                                          </p:val>
                                        </p:tav>
                                      </p:tavLst>
                                    </p:anim>
                                    <p:anim calcmode="lin" valueType="num">
                                      <p:cBhvr additive="repl">
                                        <p:cTn dur="500" fill="hold" id="165"/>
                                        <p:tgtEl>
                                          <p:spTgt spid="435">
                                            <p:txEl>
                                              <p:pRg end="51" st="0"/>
                                            </p:txEl>
                                          </p:spTgt>
                                        </p:tgtEl>
                                        <p:attrNameLst>
                                          <p:attrName>ppt_y</p:attrName>
                                        </p:attrNameLst>
                                      </p:cBhvr>
                                      <p:tavLst>
                                        <p:tav tm="0">
                                          <p:val>
                                            <p:strVal val="#ppt_y+.1"/>
                                          </p:val>
                                        </p:tav>
                                        <p:tav tm="100000">
                                          <p:val>
                                            <p:strVal val="#ppt_y"/>
                                          </p:val>
                                        </p:tav>
                                      </p:tavLst>
                                    </p:anim>
                                  </p:childTnLst>
                                </p:cTn>
                              </p:par>
                            </p:childTnLst>
                          </p:cTn>
                        </p:par>
                      </p:childTnLst>
                    </p:cTn>
                  </p:par>
                  <p:par>
                    <p:cTn fill="hold" id="166">
                      <p:stCondLst>
                        <p:cond delay="indefinite"/>
                      </p:stCondLst>
                      <p:childTnLst>
                        <p:par>
                          <p:cTn fill="hold" id="167">
                            <p:stCondLst>
                              <p:cond delay="0"/>
                            </p:stCondLst>
                            <p:childTnLst>
                              <p:par>
                                <p:cTn fill="hold" id="168" nodeType="clickEffect" presetClass="entr" presetID="42">
                                  <p:stCondLst>
                                    <p:cond delay="0"/>
                                  </p:stCondLst>
                                  <p:childTnLst>
                                    <p:set>
                                      <p:cBhvr>
                                        <p:cTn dur="1" fill="hold" id="169">
                                          <p:stCondLst>
                                            <p:cond delay="0"/>
                                          </p:stCondLst>
                                        </p:cTn>
                                        <p:tgtEl>
                                          <p:spTgt spid="435">
                                            <p:txEl>
                                              <p:pRg end="77" st="52"/>
                                            </p:txEl>
                                          </p:spTgt>
                                        </p:tgtEl>
                                        <p:attrNameLst>
                                          <p:attrName>style.visibility</p:attrName>
                                        </p:attrNameLst>
                                      </p:cBhvr>
                                      <p:to>
                                        <p:strVal val="visible"/>
                                      </p:to>
                                    </p:set>
                                    <p:animEffect filter="fade" transition="in">
                                      <p:cBhvr additive="repl">
                                        <p:cTn dur="500" fill="freeze" id="170"/>
                                        <p:tgtEl>
                                          <p:spTgt spid="435">
                                            <p:txEl>
                                              <p:pRg end="77" st="52"/>
                                            </p:txEl>
                                          </p:spTgt>
                                        </p:tgtEl>
                                      </p:cBhvr>
                                    </p:animEffect>
                                    <p:anim calcmode="lin" valueType="num">
                                      <p:cBhvr additive="repl">
                                        <p:cTn dur="500" fill="hold" id="171"/>
                                        <p:tgtEl>
                                          <p:spTgt spid="435">
                                            <p:txEl>
                                              <p:pRg end="77" st="52"/>
                                            </p:txEl>
                                          </p:spTgt>
                                        </p:tgtEl>
                                        <p:attrNameLst>
                                          <p:attrName>ppt_x</p:attrName>
                                        </p:attrNameLst>
                                      </p:cBhvr>
                                      <p:tavLst>
                                        <p:tav tm="0">
                                          <p:val>
                                            <p:strVal val="#ppt_x"/>
                                          </p:val>
                                        </p:tav>
                                        <p:tav tm="100000">
                                          <p:val>
                                            <p:strVal val="#ppt_x"/>
                                          </p:val>
                                        </p:tav>
                                      </p:tavLst>
                                    </p:anim>
                                    <p:anim calcmode="lin" valueType="num">
                                      <p:cBhvr additive="repl">
                                        <p:cTn dur="500" fill="hold" id="172"/>
                                        <p:tgtEl>
                                          <p:spTgt spid="435">
                                            <p:txEl>
                                              <p:pRg end="77" st="52"/>
                                            </p:txEl>
                                          </p:spTgt>
                                        </p:tgtEl>
                                        <p:attrNameLst>
                                          <p:attrName>ppt_y</p:attrName>
                                        </p:attrNameLst>
                                      </p:cBhvr>
                                      <p:tavLst>
                                        <p:tav tm="0">
                                          <p:val>
                                            <p:strVal val="#ppt_y+.1"/>
                                          </p:val>
                                        </p:tav>
                                        <p:tav tm="100000">
                                          <p:val>
                                            <p:strVal val="#ppt_y"/>
                                          </p:val>
                                        </p:tav>
                                      </p:tavLst>
                                    </p:anim>
                                  </p:childTnLst>
                                </p:cTn>
                              </p:par>
                            </p:childTnLst>
                          </p:cTn>
                        </p:par>
                      </p:childTnLst>
                    </p:cTn>
                  </p:par>
                  <p:par>
                    <p:cTn fill="hold" id="173">
                      <p:stCondLst>
                        <p:cond delay="indefinite"/>
                      </p:stCondLst>
                      <p:childTnLst>
                        <p:par>
                          <p:cTn fill="hold" id="174">
                            <p:stCondLst>
                              <p:cond delay="0"/>
                            </p:stCondLst>
                            <p:childTnLst>
                              <p:par>
                                <p:cTn fill="hold" id="175" nodeType="clickEffect" presetClass="entr" presetID="42">
                                  <p:stCondLst>
                                    <p:cond delay="0"/>
                                  </p:stCondLst>
                                  <p:childTnLst>
                                    <p:set>
                                      <p:cBhvr>
                                        <p:cTn dur="1" fill="hold" id="176">
                                          <p:stCondLst>
                                            <p:cond delay="0"/>
                                          </p:stCondLst>
                                        </p:cTn>
                                        <p:tgtEl>
                                          <p:spTgt spid="435">
                                            <p:txEl>
                                              <p:pRg end="89" st="78"/>
                                            </p:txEl>
                                          </p:spTgt>
                                        </p:tgtEl>
                                        <p:attrNameLst>
                                          <p:attrName>style.visibility</p:attrName>
                                        </p:attrNameLst>
                                      </p:cBhvr>
                                      <p:to>
                                        <p:strVal val="visible"/>
                                      </p:to>
                                    </p:set>
                                    <p:animEffect filter="fade" transition="in">
                                      <p:cBhvr additive="repl">
                                        <p:cTn dur="500" fill="freeze" id="177"/>
                                        <p:tgtEl>
                                          <p:spTgt spid="435">
                                            <p:txEl>
                                              <p:pRg end="89" st="78"/>
                                            </p:txEl>
                                          </p:spTgt>
                                        </p:tgtEl>
                                      </p:cBhvr>
                                    </p:animEffect>
                                    <p:anim calcmode="lin" valueType="num">
                                      <p:cBhvr additive="repl">
                                        <p:cTn dur="500" fill="hold" id="178"/>
                                        <p:tgtEl>
                                          <p:spTgt spid="435">
                                            <p:txEl>
                                              <p:pRg end="89" st="78"/>
                                            </p:txEl>
                                          </p:spTgt>
                                        </p:tgtEl>
                                        <p:attrNameLst>
                                          <p:attrName>ppt_x</p:attrName>
                                        </p:attrNameLst>
                                      </p:cBhvr>
                                      <p:tavLst>
                                        <p:tav tm="0">
                                          <p:val>
                                            <p:strVal val="#ppt_x"/>
                                          </p:val>
                                        </p:tav>
                                        <p:tav tm="100000">
                                          <p:val>
                                            <p:strVal val="#ppt_x"/>
                                          </p:val>
                                        </p:tav>
                                      </p:tavLst>
                                    </p:anim>
                                    <p:anim calcmode="lin" valueType="num">
                                      <p:cBhvr additive="repl">
                                        <p:cTn dur="500" fill="hold" id="179"/>
                                        <p:tgtEl>
                                          <p:spTgt spid="435">
                                            <p:txEl>
                                              <p:pRg end="89" st="7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437" name="CustomShape 1"/>
          <p:cNvSpPr/>
          <p:nvPr/>
        </p:nvSpPr>
        <p:spPr>
          <a:xfrm>
            <a:off x="4304880" y="1849680"/>
            <a:ext cx="3579480" cy="3579480"/>
          </a:xfrm>
          <a:prstGeom prst="rect">
            <a:avLst/>
          </a:prstGeom>
          <a:ln w="12600">
            <a:solidFill>
              <a:srgbClr val="247dbd"/>
            </a:solidFill>
            <a:round/>
            <a:tailEnd len="med" type="triangle" w="med"/>
          </a:ln>
        </p:spPr>
      </p:sp>
      <p:sp>
        <p:nvSpPr>
          <p:cNvPr id="438" name="CustomShape 2"/>
          <p:cNvSpPr/>
          <p:nvPr/>
        </p:nvSpPr>
        <p:spPr>
          <a:xfrm>
            <a:off x="4304880" y="1849680"/>
            <a:ext cx="3579480" cy="3579480"/>
          </a:xfrm>
          <a:prstGeom prst="rect">
            <a:avLst/>
          </a:prstGeom>
          <a:ln w="12600">
            <a:solidFill>
              <a:srgbClr val="5896d1"/>
            </a:solidFill>
            <a:round/>
            <a:tailEnd len="med" type="triangle" w="med"/>
          </a:ln>
        </p:spPr>
      </p:sp>
      <p:sp>
        <p:nvSpPr>
          <p:cNvPr id="439" name="CustomShape 3"/>
          <p:cNvSpPr/>
          <p:nvPr/>
        </p:nvSpPr>
        <p:spPr>
          <a:xfrm>
            <a:off x="4304880" y="1849680"/>
            <a:ext cx="3579480" cy="3579480"/>
          </a:xfrm>
          <a:prstGeom prst="rect">
            <a:avLst/>
          </a:prstGeom>
          <a:ln w="12600">
            <a:solidFill>
              <a:srgbClr val="98b5d9"/>
            </a:solidFill>
            <a:round/>
            <a:tailEnd len="med" type="triangle" w="med"/>
          </a:ln>
        </p:spPr>
      </p:sp>
      <p:pic>
        <p:nvPicPr>
          <p:cNvPr descr="" id="440" name="Picture 6"/>
          <p:cNvPicPr/>
          <p:nvPr/>
        </p:nvPicPr>
        <p:blipFill>
          <a:blip r:embed="rId1"/>
          <a:stretch>
            <a:fillRect/>
          </a:stretch>
        </p:blipFill>
        <p:spPr>
          <a:xfrm>
            <a:off x="8912520" y="286560"/>
            <a:ext cx="2240640" cy="398160"/>
          </a:xfrm>
          <a:prstGeom prst="rect">
            <a:avLst/>
          </a:prstGeom>
        </p:spPr>
      </p:pic>
      <p:sp>
        <p:nvSpPr>
          <p:cNvPr id="441" name="CustomShape 4"/>
          <p:cNvSpPr/>
          <p:nvPr/>
        </p:nvSpPr>
        <p:spPr>
          <a:xfrm>
            <a:off x="1456920" y="1173240"/>
            <a:ext cx="2063520" cy="1340640"/>
          </a:xfrm>
          <a:prstGeom prst="rect">
            <a:avLst>
              <a:gd fmla="val 16667" name="adj"/>
            </a:avLst>
          </a:prstGeom>
          <a:gradFill>
            <a:gsLst>
              <a:gs pos="0">
                <a:srgbClr val="85a7d3"/>
              </a:gs>
              <a:gs pos="100000">
                <a:srgbClr val="96b4db"/>
              </a:gs>
            </a:gsLst>
            <a:path path="circle"/>
          </a:gradFill>
        </p:spPr>
      </p:sp>
      <p:sp>
        <p:nvSpPr>
          <p:cNvPr id="442" name="CustomShape 5"/>
          <p:cNvSpPr/>
          <p:nvPr/>
        </p:nvSpPr>
        <p:spPr>
          <a:xfrm>
            <a:off x="1522440" y="1239120"/>
            <a:ext cx="1932480" cy="1209240"/>
          </a:xfrm>
          <a:prstGeom prst="rect">
            <a:avLst/>
          </a:prstGeom>
        </p:spPr>
        <p:txBody>
          <a:bodyPr anchor="ctr" bIns="144720" lIns="144720" rIns="144720" tIns="144720"/>
          <a:p>
            <a:pPr algn="ctr">
              <a:lnSpc>
                <a:spcPct val="90000"/>
              </a:lnSpc>
            </a:pPr>
            <a:r>
              <a:rPr lang="en-SG" sz="3800">
                <a:solidFill>
                  <a:srgbClr val="ffffff"/>
                </a:solidFill>
                <a:latin typeface="Segoe UI Light"/>
              </a:rPr>
              <a:t>init</a:t>
            </a:r>
            <a:endParaRPr/>
          </a:p>
        </p:txBody>
      </p:sp>
      <p:sp>
        <p:nvSpPr>
          <p:cNvPr id="443" name="CustomShape 6"/>
          <p:cNvSpPr/>
          <p:nvPr/>
        </p:nvSpPr>
        <p:spPr>
          <a:xfrm>
            <a:off x="3786480" y="1845000"/>
            <a:ext cx="1066320" cy="360"/>
          </a:xfrm>
          <a:prstGeom prst="straightConnector1">
            <a:avLst/>
          </a:prstGeom>
          <a:ln cap="rnd" w="12600">
            <a:solidFill>
              <a:srgbClr val="1cade4"/>
            </a:solidFill>
            <a:custDash>
              <a:ds d="-74672960000" sp="1225000000"/>
            </a:custDash>
            <a:round/>
            <a:tailEnd len="med" type="triangle" w="med"/>
          </a:ln>
        </p:spPr>
      </p:sp>
      <p:sp>
        <p:nvSpPr>
          <p:cNvPr id="444" name="CustomShape 7"/>
          <p:cNvSpPr/>
          <p:nvPr/>
        </p:nvSpPr>
        <p:spPr>
          <a:xfrm>
            <a:off x="1728720" y="2581920"/>
            <a:ext cx="1519920" cy="453960"/>
          </a:xfrm>
          <a:prstGeom prst="rect">
            <a:avLst/>
          </a:prstGeom>
        </p:spPr>
        <p:txBody>
          <a:bodyPr bIns="45000" lIns="90000" rIns="90000" tIns="45000" wrap="none"/>
          <a:p>
            <a:pPr>
              <a:lnSpc>
                <a:spcPct val="100000"/>
              </a:lnSpc>
            </a:pPr>
            <a:r>
              <a:rPr lang="en-SG" sz="2400">
                <a:solidFill>
                  <a:srgbClr val="000000"/>
                </a:solidFill>
                <a:latin typeface="Consolas"/>
              </a:rPr>
              <a:t>git init</a:t>
            </a:r>
            <a:endParaRPr/>
          </a:p>
        </p:txBody>
      </p:sp>
      <p:sp>
        <p:nvSpPr>
          <p:cNvPr id="445" name="CustomShape 8"/>
          <p:cNvSpPr/>
          <p:nvPr/>
        </p:nvSpPr>
        <p:spPr>
          <a:xfrm>
            <a:off x="6946920" y="5693760"/>
            <a:ext cx="1352520" cy="453960"/>
          </a:xfrm>
          <a:prstGeom prst="rect">
            <a:avLst/>
          </a:prstGeom>
        </p:spPr>
        <p:txBody>
          <a:bodyPr bIns="45000" lIns="90000" rIns="90000" tIns="45000" wrap="none"/>
          <a:p>
            <a:pPr>
              <a:lnSpc>
                <a:spcPct val="100000"/>
              </a:lnSpc>
            </a:pPr>
            <a:r>
              <a:rPr lang="en-SG" sz="2400">
                <a:solidFill>
                  <a:srgbClr val="000000"/>
                </a:solidFill>
                <a:latin typeface="Consolas"/>
              </a:rPr>
              <a:t>git add</a:t>
            </a:r>
            <a:endParaRPr/>
          </a:p>
        </p:txBody>
      </p:sp>
      <p:sp>
        <p:nvSpPr>
          <p:cNvPr id="446" name="CustomShape 9"/>
          <p:cNvSpPr/>
          <p:nvPr/>
        </p:nvSpPr>
        <p:spPr>
          <a:xfrm>
            <a:off x="3535920" y="5693760"/>
            <a:ext cx="1855440" cy="453960"/>
          </a:xfrm>
          <a:prstGeom prst="rect">
            <a:avLst/>
          </a:prstGeom>
        </p:spPr>
        <p:txBody>
          <a:bodyPr bIns="45000" lIns="90000" rIns="90000" tIns="45000" wrap="none"/>
          <a:p>
            <a:pPr algn="ctr">
              <a:lnSpc>
                <a:spcPct val="100000"/>
              </a:lnSpc>
            </a:pPr>
            <a:r>
              <a:rPr lang="en-SG" sz="2400">
                <a:solidFill>
                  <a:srgbClr val="000000"/>
                </a:solidFill>
                <a:latin typeface="Consolas"/>
              </a:rPr>
              <a:t>git commit</a:t>
            </a:r>
            <a:endParaRPr/>
          </a:p>
        </p:txBody>
      </p:sp>
      <p:sp>
        <p:nvSpPr>
          <p:cNvPr id="447" name="CustomShape 10"/>
          <p:cNvSpPr/>
          <p:nvPr/>
        </p:nvSpPr>
        <p:spPr>
          <a:xfrm>
            <a:off x="5063040" y="1178280"/>
            <a:ext cx="2063520" cy="1340640"/>
          </a:xfrm>
          <a:prstGeom prst="rect">
            <a:avLst>
              <a:gd fmla="val 16667" name="adj"/>
            </a:avLst>
          </a:prstGeom>
          <a:gradFill>
            <a:gsLst>
              <a:gs pos="0">
                <a:srgbClr val="0b70ba"/>
              </a:gs>
              <a:gs pos="100000">
                <a:srgbClr val="1a76b9"/>
              </a:gs>
            </a:gsLst>
            <a:path path="circle"/>
          </a:gradFill>
        </p:spPr>
        <p:txBody>
          <a:bodyPr anchor="ctr" bIns="152280" lIns="217800" rIns="152280" tIns="217800"/>
          <a:p>
            <a:pPr algn="ctr">
              <a:lnSpc>
                <a:spcPct val="90000"/>
              </a:lnSpc>
            </a:pPr>
            <a:r>
              <a:rPr lang="en-SG" sz="4000">
                <a:solidFill>
                  <a:srgbClr val="ffffff"/>
                </a:solidFill>
                <a:latin typeface="Segoe UI Light"/>
              </a:rPr>
              <a:t>change</a:t>
            </a:r>
            <a:endParaRPr/>
          </a:p>
        </p:txBody>
      </p:sp>
      <p:sp>
        <p:nvSpPr>
          <p:cNvPr id="448" name="CustomShape 11"/>
          <p:cNvSpPr/>
          <p:nvPr/>
        </p:nvSpPr>
        <p:spPr>
          <a:xfrm>
            <a:off x="6613920" y="4404600"/>
            <a:ext cx="2063520" cy="1340640"/>
          </a:xfrm>
          <a:prstGeom prst="rect">
            <a:avLst>
              <a:gd fmla="val 16667" name="adj"/>
            </a:avLst>
          </a:prstGeom>
          <a:gradFill>
            <a:gsLst>
              <a:gs pos="0">
                <a:srgbClr val="3c88d2"/>
              </a:gs>
              <a:gs pos="100000">
                <a:srgbClr val="4c92d5"/>
              </a:gs>
            </a:gsLst>
            <a:path path="circle"/>
          </a:gradFill>
        </p:spPr>
        <p:txBody>
          <a:bodyPr anchor="ctr" bIns="152280" lIns="217800" rIns="152280" tIns="217800"/>
          <a:p>
            <a:pPr algn="ctr">
              <a:lnSpc>
                <a:spcPct val="90000"/>
              </a:lnSpc>
            </a:pPr>
            <a:r>
              <a:rPr lang="en-SG" sz="4000">
                <a:solidFill>
                  <a:srgbClr val="ffffff"/>
                </a:solidFill>
                <a:latin typeface="Segoe UI Light"/>
              </a:rPr>
              <a:t>stage</a:t>
            </a:r>
            <a:endParaRPr/>
          </a:p>
        </p:txBody>
      </p:sp>
      <p:sp>
        <p:nvSpPr>
          <p:cNvPr id="449" name="CustomShape 12"/>
          <p:cNvSpPr/>
          <p:nvPr/>
        </p:nvSpPr>
        <p:spPr>
          <a:xfrm>
            <a:off x="3511800" y="4404600"/>
            <a:ext cx="2063520" cy="1340640"/>
          </a:xfrm>
          <a:prstGeom prst="rect">
            <a:avLst>
              <a:gd fmla="val 16667" name="adj"/>
            </a:avLst>
          </a:prstGeom>
          <a:gradFill>
            <a:gsLst>
              <a:gs pos="0">
                <a:srgbClr val="85a7d3"/>
              </a:gs>
              <a:gs pos="100000">
                <a:srgbClr val="96b4db"/>
              </a:gs>
            </a:gsLst>
            <a:path path="circle"/>
          </a:gradFill>
        </p:spPr>
        <p:txBody>
          <a:bodyPr anchor="ctr" bIns="152280" lIns="217800" rIns="152280" tIns="217800"/>
          <a:p>
            <a:pPr algn="ctr">
              <a:lnSpc>
                <a:spcPct val="90000"/>
              </a:lnSpc>
            </a:pPr>
            <a:r>
              <a:rPr lang="en-SG" sz="3800">
                <a:solidFill>
                  <a:srgbClr val="ffffff"/>
                </a:solidFill>
                <a:latin typeface="Segoe UI Light"/>
              </a:rPr>
              <a:t>commit</a:t>
            </a:r>
            <a:endParaRPr/>
          </a:p>
        </p:txBody>
      </p:sp>
      <p:pic>
        <p:nvPicPr>
          <p:cNvPr descr="" id="450" name="Picture 503"/>
          <p:cNvPicPr/>
          <p:nvPr/>
        </p:nvPicPr>
        <p:blipFill>
          <a:blip r:embed="rId2"/>
          <a:stretch>
            <a:fillRect/>
          </a:stretch>
        </p:blipFill>
        <p:spPr>
          <a:xfrm>
            <a:off x="1207440" y="791280"/>
            <a:ext cx="7935840" cy="5334480"/>
          </a:xfrm>
          <a:prstGeom prst="rect">
            <a:avLst/>
          </a:prstGeom>
        </p:spPr>
      </p:pic>
    </p:spTree>
  </p:cSld>
  <p:transition spd="med">
    <p:fade/>
  </p:transition>
  <p:timing>
    <p:tnLst>
      <p:par>
        <p:cTn dur="indefinite" id="180" nodeType="tmRoot" restart="never">
          <p:childTnLst>
            <p:seq>
              <p:cTn dur="indefinite" id="181" nodeType="mainSeq">
                <p:childTnLst>
                  <p:par>
                    <p:cTn fill="hold" id="182">
                      <p:stCondLst>
                        <p:cond delay="indefinite"/>
                      </p:stCondLst>
                      <p:childTnLst>
                        <p:par>
                          <p:cTn fill="hold" id="183">
                            <p:stCondLst>
                              <p:cond delay="0"/>
                            </p:stCondLst>
                            <p:childTnLst>
                              <p:par>
                                <p:cTn fill="hold" id="184" nodeType="withEffect" presetClass="entr" presetID="10">
                                  <p:stCondLst>
                                    <p:cond delay="0"/>
                                  </p:stCondLst>
                                  <p:childTnLst>
                                    <p:set>
                                      <p:cBhvr>
                                        <p:cTn dur="1" fill="hold" id="185">
                                          <p:stCondLst>
                                            <p:cond delay="0"/>
                                          </p:stCondLst>
                                        </p:cTn>
                                        <p:tgtEl>
                                          <p:spTgt spid="444"/>
                                        </p:tgtEl>
                                        <p:attrNameLst>
                                          <p:attrName>style.visibility</p:attrName>
                                        </p:attrNameLst>
                                      </p:cBhvr>
                                      <p:to>
                                        <p:strVal val="visible"/>
                                      </p:to>
                                    </p:set>
                                    <p:animEffect filter="fade" transition="in">
                                      <p:cBhvr additive="repl">
                                        <p:cTn dur="250" fill="freeze" id="186"/>
                                        <p:tgtEl>
                                          <p:spTgt spid="444"/>
                                        </p:tgtEl>
                                      </p:cBhvr>
                                    </p:animEffect>
                                  </p:childTnLst>
                                </p:cTn>
                              </p:par>
                            </p:childTnLst>
                          </p:cTn>
                        </p:par>
                        <p:par>
                          <p:cTn fill="hold" id="187">
                            <p:stCondLst>
                              <p:cond delay="250"/>
                            </p:stCondLst>
                            <p:childTnLst>
                              <p:par>
                                <p:cTn fill="hold" id="188" nodeType="afterEffect" presetClass="entr" presetID="10">
                                  <p:stCondLst>
                                    <p:cond delay="0"/>
                                  </p:stCondLst>
                                  <p:childTnLst>
                                    <p:set>
                                      <p:cBhvr>
                                        <p:cTn dur="1" fill="hold" id="189">
                                          <p:stCondLst>
                                            <p:cond delay="0"/>
                                          </p:stCondLst>
                                        </p:cTn>
                                        <p:tgtEl>
                                          <p:spTgt spid="443"/>
                                        </p:tgtEl>
                                        <p:attrNameLst>
                                          <p:attrName>style.visibility</p:attrName>
                                        </p:attrNameLst>
                                      </p:cBhvr>
                                      <p:to>
                                        <p:strVal val="visible"/>
                                      </p:to>
                                    </p:set>
                                    <p:animEffect filter="fade" transition="in">
                                      <p:cBhvr additive="repl">
                                        <p:cTn dur="250" fill="freeze" id="190"/>
                                        <p:tgtEl>
                                          <p:spTgt spid="443"/>
                                        </p:tgtEl>
                                      </p:cBhvr>
                                    </p:animEffect>
                                  </p:childTnLst>
                                </p:cTn>
                              </p:par>
                            </p:childTnLst>
                          </p:cTn>
                        </p:par>
                        <p:par>
                          <p:cTn fill="hold" id="191">
                            <p:stCondLst>
                              <p:cond delay="500"/>
                            </p:stCondLst>
                            <p:childTnLst>
                              <p:par>
                                <p:cTn fill="hold" id="192" nodeType="afterEffect" presetClass="entr" presetID="10">
                                  <p:stCondLst>
                                    <p:cond delay="0"/>
                                  </p:stCondLst>
                                  <p:childTnLst>
                                    <p:set>
                                      <p:cBhvr>
                                        <p:cTn dur="1" fill="hold" id="193">
                                          <p:stCondLst>
                                            <p:cond delay="0"/>
                                          </p:stCondLst>
                                        </p:cTn>
                                        <p:tgtEl>
                                          <p:spTgt spid="447"/>
                                        </p:tgtEl>
                                        <p:attrNameLst>
                                          <p:attrName>style.visibility</p:attrName>
                                        </p:attrNameLst>
                                      </p:cBhvr>
                                      <p:to>
                                        <p:strVal val="visible"/>
                                      </p:to>
                                    </p:set>
                                    <p:animEffect filter="fade" transition="in">
                                      <p:cBhvr additive="repl">
                                        <p:cTn dur="250" fill="freeze" id="194"/>
                                        <p:tgtEl>
                                          <p:spTgt spid="447"/>
                                        </p:tgtEl>
                                      </p:cBhvr>
                                    </p:animEffect>
                                  </p:childTnLst>
                                </p:cTn>
                              </p:par>
                            </p:childTnLst>
                          </p:cTn>
                        </p:par>
                        <p:par>
                          <p:cTn fill="hold" id="195">
                            <p:stCondLst>
                              <p:cond delay="750"/>
                            </p:stCondLst>
                            <p:childTnLst>
                              <p:par>
                                <p:cTn fill="hold" id="196" nodeType="afterEffect" presetClass="entr" presetID="10">
                                  <p:stCondLst>
                                    <p:cond delay="0"/>
                                  </p:stCondLst>
                                  <p:childTnLst>
                                    <p:set>
                                      <p:cBhvr>
                                        <p:cTn dur="1" fill="hold" id="197">
                                          <p:stCondLst>
                                            <p:cond delay="0"/>
                                          </p:stCondLst>
                                        </p:cTn>
                                        <p:tgtEl>
                                          <p:spTgt spid="437"/>
                                        </p:tgtEl>
                                        <p:attrNameLst>
                                          <p:attrName>style.visibility</p:attrName>
                                        </p:attrNameLst>
                                      </p:cBhvr>
                                      <p:to>
                                        <p:strVal val="visible"/>
                                      </p:to>
                                    </p:set>
                                    <p:animEffect filter="fade" transition="in">
                                      <p:cBhvr additive="repl">
                                        <p:cTn dur="250" fill="freeze" id="198"/>
                                        <p:tgtEl>
                                          <p:spTgt spid="437"/>
                                        </p:tgtEl>
                                      </p:cBhvr>
                                    </p:animEffect>
                                  </p:childTnLst>
                                </p:cTn>
                              </p:par>
                            </p:childTnLst>
                          </p:cTn>
                        </p:par>
                        <p:par>
                          <p:cTn fill="hold" id="199">
                            <p:stCondLst>
                              <p:cond delay="1000"/>
                            </p:stCondLst>
                            <p:childTnLst>
                              <p:par>
                                <p:cTn fill="hold" id="200" nodeType="afterEffect" presetClass="entr" presetID="10">
                                  <p:stCondLst>
                                    <p:cond delay="0"/>
                                  </p:stCondLst>
                                  <p:childTnLst>
                                    <p:set>
                                      <p:cBhvr>
                                        <p:cTn dur="1" fill="hold" id="201">
                                          <p:stCondLst>
                                            <p:cond delay="0"/>
                                          </p:stCondLst>
                                        </p:cTn>
                                        <p:tgtEl>
                                          <p:spTgt spid="448"/>
                                        </p:tgtEl>
                                        <p:attrNameLst>
                                          <p:attrName>style.visibility</p:attrName>
                                        </p:attrNameLst>
                                      </p:cBhvr>
                                      <p:to>
                                        <p:strVal val="visible"/>
                                      </p:to>
                                    </p:set>
                                    <p:animEffect filter="fade" transition="in">
                                      <p:cBhvr additive="repl">
                                        <p:cTn dur="250" fill="freeze" id="202"/>
                                        <p:tgtEl>
                                          <p:spTgt spid="448"/>
                                        </p:tgtEl>
                                      </p:cBhvr>
                                    </p:animEffect>
                                  </p:childTnLst>
                                </p:cTn>
                              </p:par>
                              <p:par>
                                <p:cTn fill="hold" id="203" nodeType="withEffect" presetClass="entr" presetID="10">
                                  <p:stCondLst>
                                    <p:cond delay="0"/>
                                  </p:stCondLst>
                                  <p:childTnLst>
                                    <p:set>
                                      <p:cBhvr>
                                        <p:cTn dur="1" fill="hold" id="204">
                                          <p:stCondLst>
                                            <p:cond delay="0"/>
                                          </p:stCondLst>
                                        </p:cTn>
                                        <p:tgtEl>
                                          <p:spTgt spid="445"/>
                                        </p:tgtEl>
                                        <p:attrNameLst>
                                          <p:attrName>style.visibility</p:attrName>
                                        </p:attrNameLst>
                                      </p:cBhvr>
                                      <p:to>
                                        <p:strVal val="visible"/>
                                      </p:to>
                                    </p:set>
                                    <p:animEffect filter="fade" transition="in">
                                      <p:cBhvr additive="repl">
                                        <p:cTn dur="250" fill="freeze" id="205"/>
                                        <p:tgtEl>
                                          <p:spTgt spid="445"/>
                                        </p:tgtEl>
                                      </p:cBhvr>
                                    </p:animEffect>
                                  </p:childTnLst>
                                </p:cTn>
                              </p:par>
                            </p:childTnLst>
                          </p:cTn>
                        </p:par>
                        <p:par>
                          <p:cTn fill="hold" id="206">
                            <p:stCondLst>
                              <p:cond delay="1250"/>
                            </p:stCondLst>
                            <p:childTnLst>
                              <p:par>
                                <p:cTn fill="hold" id="207" nodeType="afterEffect" presetClass="entr" presetID="10">
                                  <p:stCondLst>
                                    <p:cond delay="0"/>
                                  </p:stCondLst>
                                  <p:childTnLst>
                                    <p:set>
                                      <p:cBhvr>
                                        <p:cTn dur="1" fill="hold" id="208">
                                          <p:stCondLst>
                                            <p:cond delay="0"/>
                                          </p:stCondLst>
                                        </p:cTn>
                                        <p:tgtEl>
                                          <p:spTgt spid="438"/>
                                        </p:tgtEl>
                                        <p:attrNameLst>
                                          <p:attrName>style.visibility</p:attrName>
                                        </p:attrNameLst>
                                      </p:cBhvr>
                                      <p:to>
                                        <p:strVal val="visible"/>
                                      </p:to>
                                    </p:set>
                                    <p:animEffect filter="fade" transition="in">
                                      <p:cBhvr additive="repl">
                                        <p:cTn dur="250" fill="freeze" id="209"/>
                                        <p:tgtEl>
                                          <p:spTgt spid="438"/>
                                        </p:tgtEl>
                                      </p:cBhvr>
                                    </p:animEffect>
                                  </p:childTnLst>
                                </p:cTn>
                              </p:par>
                            </p:childTnLst>
                          </p:cTn>
                        </p:par>
                        <p:par>
                          <p:cTn fill="hold" id="210">
                            <p:stCondLst>
                              <p:cond delay="1500"/>
                            </p:stCondLst>
                            <p:childTnLst>
                              <p:par>
                                <p:cTn fill="hold" id="211" nodeType="afterEffect" presetClass="entr" presetID="10">
                                  <p:stCondLst>
                                    <p:cond delay="0"/>
                                  </p:stCondLst>
                                  <p:childTnLst>
                                    <p:set>
                                      <p:cBhvr>
                                        <p:cTn dur="1" fill="hold" id="212">
                                          <p:stCondLst>
                                            <p:cond delay="0"/>
                                          </p:stCondLst>
                                        </p:cTn>
                                        <p:tgtEl>
                                          <p:spTgt spid="449"/>
                                        </p:tgtEl>
                                        <p:attrNameLst>
                                          <p:attrName>style.visibility</p:attrName>
                                        </p:attrNameLst>
                                      </p:cBhvr>
                                      <p:to>
                                        <p:strVal val="visible"/>
                                      </p:to>
                                    </p:set>
                                    <p:animEffect filter="fade" transition="in">
                                      <p:cBhvr additive="repl">
                                        <p:cTn dur="250" fill="freeze" id="213"/>
                                        <p:tgtEl>
                                          <p:spTgt spid="449"/>
                                        </p:tgtEl>
                                      </p:cBhvr>
                                    </p:animEffect>
                                  </p:childTnLst>
                                </p:cTn>
                              </p:par>
                              <p:par>
                                <p:cTn fill="hold" id="214" nodeType="withEffect" presetClass="entr" presetID="10">
                                  <p:stCondLst>
                                    <p:cond delay="0"/>
                                  </p:stCondLst>
                                  <p:childTnLst>
                                    <p:set>
                                      <p:cBhvr>
                                        <p:cTn dur="1" fill="hold" id="215">
                                          <p:stCondLst>
                                            <p:cond delay="0"/>
                                          </p:stCondLst>
                                        </p:cTn>
                                        <p:tgtEl>
                                          <p:spTgt spid="446"/>
                                        </p:tgtEl>
                                        <p:attrNameLst>
                                          <p:attrName>style.visibility</p:attrName>
                                        </p:attrNameLst>
                                      </p:cBhvr>
                                      <p:to>
                                        <p:strVal val="visible"/>
                                      </p:to>
                                    </p:set>
                                    <p:animEffect filter="fade" transition="in">
                                      <p:cBhvr additive="repl">
                                        <p:cTn dur="250" fill="freeze" id="216"/>
                                        <p:tgtEl>
                                          <p:spTgt spid="446"/>
                                        </p:tgtEl>
                                      </p:cBhvr>
                                    </p:animEffect>
                                  </p:childTnLst>
                                </p:cTn>
                              </p:par>
                            </p:childTnLst>
                          </p:cTn>
                        </p:par>
                        <p:par>
                          <p:cTn fill="hold" id="217">
                            <p:stCondLst>
                              <p:cond delay="1750"/>
                            </p:stCondLst>
                            <p:childTnLst>
                              <p:par>
                                <p:cTn fill="hold" id="218" nodeType="afterEffect" presetClass="entr" presetID="10">
                                  <p:stCondLst>
                                    <p:cond delay="0"/>
                                  </p:stCondLst>
                                  <p:childTnLst>
                                    <p:set>
                                      <p:cBhvr>
                                        <p:cTn dur="1" fill="hold" id="219">
                                          <p:stCondLst>
                                            <p:cond delay="0"/>
                                          </p:stCondLst>
                                        </p:cTn>
                                        <p:tgtEl>
                                          <p:spTgt spid="439"/>
                                        </p:tgtEl>
                                        <p:attrNameLst>
                                          <p:attrName>style.visibility</p:attrName>
                                        </p:attrNameLst>
                                      </p:cBhvr>
                                      <p:to>
                                        <p:strVal val="visible"/>
                                      </p:to>
                                    </p:set>
                                    <p:animEffect filter="fade" transition="in">
                                      <p:cBhvr additive="repl">
                                        <p:cTn dur="250" fill="freeze" id="220"/>
                                        <p:tgtEl>
                                          <p:spTgt spid="4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1"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Basic workflow</a:t>
            </a:r>
            <a:endParaRPr/>
          </a:p>
        </p:txBody>
      </p:sp>
      <p:pic>
        <p:nvPicPr>
          <p:cNvPr descr="" id="452" name="Picture 6"/>
          <p:cNvPicPr/>
          <p:nvPr/>
        </p:nvPicPr>
        <p:blipFill>
          <a:blip r:embed="rId1"/>
          <a:stretch>
            <a:fillRect/>
          </a:stretch>
        </p:blipFill>
        <p:spPr>
          <a:xfrm>
            <a:off x="7617240" y="1737360"/>
            <a:ext cx="1799640" cy="1799640"/>
          </a:xfrm>
          <a:prstGeom prst="rect">
            <a:avLst/>
          </a:prstGeom>
        </p:spPr>
      </p:pic>
      <p:pic>
        <p:nvPicPr>
          <p:cNvPr descr="" id="453" name="Picture 8"/>
          <p:cNvPicPr/>
          <p:nvPr/>
        </p:nvPicPr>
        <p:blipFill>
          <a:blip r:embed="rId2"/>
          <a:stretch>
            <a:fillRect/>
          </a:stretch>
        </p:blipFill>
        <p:spPr>
          <a:xfrm>
            <a:off x="1927440" y="4047120"/>
            <a:ext cx="1799640" cy="1799640"/>
          </a:xfrm>
          <a:prstGeom prst="rect">
            <a:avLst/>
          </a:prstGeom>
        </p:spPr>
      </p:pic>
      <p:pic>
        <p:nvPicPr>
          <p:cNvPr descr="" id="454" name="Picture 14"/>
          <p:cNvPicPr/>
          <p:nvPr/>
        </p:nvPicPr>
        <p:blipFill>
          <a:blip r:embed="rId3"/>
          <a:stretch>
            <a:fillRect/>
          </a:stretch>
        </p:blipFill>
        <p:spPr>
          <a:xfrm>
            <a:off x="8773200" y="3920040"/>
            <a:ext cx="1799640" cy="1799640"/>
          </a:xfrm>
          <a:prstGeom prst="rect">
            <a:avLst/>
          </a:prstGeom>
        </p:spPr>
      </p:pic>
      <p:sp>
        <p:nvSpPr>
          <p:cNvPr id="455" name="CustomShape 2"/>
          <p:cNvSpPr/>
          <p:nvPr/>
        </p:nvSpPr>
        <p:spPr>
          <a:xfrm>
            <a:off x="2297160" y="1895040"/>
            <a:ext cx="1436040" cy="933480"/>
          </a:xfrm>
          <a:prstGeom prst="rect">
            <a:avLst>
              <a:gd fmla="val 16667" name="adj"/>
            </a:avLst>
          </a:prstGeom>
          <a:solidFill>
            <a:srgbClr val="648ba9"/>
          </a:solidFill>
          <a:ln w="15840">
            <a:solidFill>
              <a:srgbClr val="ffffff"/>
            </a:solidFill>
            <a:round/>
          </a:ln>
        </p:spPr>
      </p:sp>
      <p:sp>
        <p:nvSpPr>
          <p:cNvPr id="456" name="CustomShape 3"/>
          <p:cNvSpPr/>
          <p:nvPr/>
        </p:nvSpPr>
        <p:spPr>
          <a:xfrm>
            <a:off x="2342520" y="1940760"/>
            <a:ext cx="1344960" cy="842400"/>
          </a:xfrm>
          <a:prstGeom prst="rect">
            <a:avLst/>
          </a:prstGeom>
        </p:spPr>
        <p:txBody>
          <a:bodyPr anchor="ctr" bIns="95400" lIns="95400" rIns="95400" tIns="95400"/>
          <a:p>
            <a:pPr algn="ctr">
              <a:lnSpc>
                <a:spcPct val="90000"/>
              </a:lnSpc>
            </a:pPr>
            <a:r>
              <a:rPr lang="en-SG" sz="2500">
                <a:solidFill>
                  <a:srgbClr val="ffffff"/>
                </a:solidFill>
                <a:latin typeface="Segoe UI"/>
              </a:rPr>
              <a:t>Init</a:t>
            </a:r>
            <a:endParaRPr/>
          </a:p>
        </p:txBody>
      </p:sp>
      <p:sp>
        <p:nvSpPr>
          <p:cNvPr id="457" name="CustomShape 4"/>
          <p:cNvSpPr/>
          <p:nvPr/>
        </p:nvSpPr>
        <p:spPr>
          <a:xfrm>
            <a:off x="3873600" y="2361960"/>
            <a:ext cx="1002960" cy="360"/>
          </a:xfrm>
          <a:prstGeom prst="straightConnector1">
            <a:avLst/>
          </a:prstGeom>
          <a:ln w="12600">
            <a:solidFill>
              <a:srgbClr val="6997af"/>
            </a:solidFill>
            <a:round/>
            <a:tailEnd len="med" type="triangle" w="med"/>
          </a:ln>
        </p:spPr>
      </p:sp>
      <p:sp>
        <p:nvSpPr>
          <p:cNvPr id="458" name="CustomShape 5"/>
          <p:cNvSpPr/>
          <p:nvPr/>
        </p:nvSpPr>
        <p:spPr>
          <a:xfrm>
            <a:off x="5409000" y="1121760"/>
            <a:ext cx="1434600" cy="1218600"/>
          </a:xfrm>
          <a:prstGeom prst="rect">
            <a:avLst/>
          </a:prstGeom>
        </p:spPr>
        <p:txBody>
          <a:bodyPr bIns="0" lIns="0" rIns="0" tIns="0"/>
          <a:p>
            <a:pPr>
              <a:lnSpc>
                <a:spcPct val="100000"/>
              </a:lnSpc>
            </a:pPr>
            <a:r>
              <a:rPr lang="en-SG" sz="4000">
                <a:solidFill>
                  <a:srgbClr val="874ea9"/>
                </a:solidFill>
                <a:latin typeface="Consolas"/>
              </a:rPr>
              <a:t>Δcode</a:t>
            </a:r>
            <a:endParaRPr/>
          </a:p>
        </p:txBody>
      </p:sp>
    </p:spTree>
  </p:cSld>
  <p:transition spd="slow">
    <p:fade/>
  </p:transition>
  <p:timing>
    <p:tnLst>
      <p:par>
        <p:cTn dur="indefinite" id="221" nodeType="tmRoot" restart="never">
          <p:childTnLst>
            <p:seq>
              <p:cTn dur="indefinite" id="222" nodeType="mainSeq">
                <p:childTnLst>
                  <p:par>
                    <p:cTn fill="hold" id="223">
                      <p:stCondLst>
                        <p:cond delay="indefinite"/>
                      </p:stCondLst>
                      <p:childTnLst>
                        <p:par>
                          <p:cTn fill="hold" id="224">
                            <p:stCondLst>
                              <p:cond delay="0"/>
                            </p:stCondLst>
                            <p:childTnLst>
                              <p:par>
                                <p:cTn fill="hold" id="225" nodeType="afterEffect" presetClass="entr" presetID="42">
                                  <p:stCondLst>
                                    <p:cond delay="0"/>
                                  </p:stCondLst>
                                  <p:childTnLst>
                                    <p:set>
                                      <p:cBhvr>
                                        <p:cTn dur="1" fill="hold" id="226">
                                          <p:stCondLst>
                                            <p:cond delay="0"/>
                                          </p:stCondLst>
                                        </p:cTn>
                                        <p:tgtEl>
                                          <p:spTgt spid="458"/>
                                        </p:tgtEl>
                                        <p:attrNameLst>
                                          <p:attrName>style.visibility</p:attrName>
                                        </p:attrNameLst>
                                      </p:cBhvr>
                                      <p:to>
                                        <p:strVal val="visible"/>
                                      </p:to>
                                    </p:set>
                                    <p:animEffect filter="fade" transition="in">
                                      <p:cBhvr additive="repl">
                                        <p:cTn dur="500" fill="freeze" id="227"/>
                                        <p:tgtEl>
                                          <p:spTgt spid="458"/>
                                        </p:tgtEl>
                                      </p:cBhvr>
                                    </p:animEffect>
                                    <p:anim calcmode="lin" valueType="num">
                                      <p:cBhvr additive="repl">
                                        <p:cTn dur="500" fill="hold" id="228"/>
                                        <p:tgtEl>
                                          <p:spTgt spid="458"/>
                                        </p:tgtEl>
                                        <p:attrNameLst>
                                          <p:attrName>ppt_x</p:attrName>
                                        </p:attrNameLst>
                                      </p:cBhvr>
                                      <p:tavLst>
                                        <p:tav tm="0">
                                          <p:val>
                                            <p:strVal val="#ppt_x"/>
                                          </p:val>
                                        </p:tav>
                                        <p:tav tm="100000">
                                          <p:val>
                                            <p:strVal val="#ppt_x"/>
                                          </p:val>
                                        </p:tav>
                                      </p:tavLst>
                                    </p:anim>
                                    <p:anim calcmode="lin" valueType="num">
                                      <p:cBhvr additive="repl">
                                        <p:cTn dur="500" fill="hold" id="229"/>
                                        <p:tgtEl>
                                          <p:spTgt spid="458"/>
                                        </p:tgtEl>
                                        <p:attrNameLst>
                                          <p:attrName>ppt_y</p:attrName>
                                        </p:attrNameLst>
                                      </p:cBhvr>
                                      <p:tavLst>
                                        <p:tav tm="0">
                                          <p:val>
                                            <p:strVal val="#ppt_y+.1"/>
                                          </p:val>
                                        </p:tav>
                                        <p:tav tm="100000">
                                          <p:val>
                                            <p:strVal val="#ppt_y"/>
                                          </p:val>
                                        </p:tav>
                                      </p:tavLst>
                                    </p:anim>
                                  </p:childTnLst>
                                </p:cTn>
                              </p:par>
                            </p:childTnLst>
                          </p:cTn>
                        </p:par>
                      </p:childTnLst>
                    </p:cTn>
                  </p:par>
                  <p:par>
                    <p:cTn fill="hold" id="230">
                      <p:stCondLst>
                        <p:cond delay="indefinite"/>
                      </p:stCondLst>
                      <p:childTnLst>
                        <p:par>
                          <p:cTn fill="hold" id="231">
                            <p:stCondLst>
                              <p:cond delay="0"/>
                            </p:stCondLst>
                            <p:childTnLst>
                              <p:par>
                                <p:cTn fill="hold" id="232" nodeType="clickEffect" presetClass="path" presetID="58">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9"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Basic workflow</a:t>
            </a:r>
            <a:endParaRPr/>
          </a:p>
        </p:txBody>
      </p:sp>
      <p:pic>
        <p:nvPicPr>
          <p:cNvPr descr="" id="460" name="Picture 6"/>
          <p:cNvPicPr/>
          <p:nvPr/>
        </p:nvPicPr>
        <p:blipFill>
          <a:blip r:embed="rId1"/>
          <a:stretch>
            <a:fillRect/>
          </a:stretch>
        </p:blipFill>
        <p:spPr>
          <a:xfrm>
            <a:off x="7617240" y="1737360"/>
            <a:ext cx="1799640" cy="1799640"/>
          </a:xfrm>
          <a:prstGeom prst="rect">
            <a:avLst/>
          </a:prstGeom>
        </p:spPr>
      </p:pic>
      <p:pic>
        <p:nvPicPr>
          <p:cNvPr descr="" id="461" name="Picture 8"/>
          <p:cNvPicPr/>
          <p:nvPr/>
        </p:nvPicPr>
        <p:blipFill>
          <a:blip r:embed="rId2"/>
          <a:stretch>
            <a:fillRect/>
          </a:stretch>
        </p:blipFill>
        <p:spPr>
          <a:xfrm>
            <a:off x="1927440" y="4047120"/>
            <a:ext cx="1799640" cy="1799640"/>
          </a:xfrm>
          <a:prstGeom prst="rect">
            <a:avLst/>
          </a:prstGeom>
        </p:spPr>
      </p:pic>
      <p:pic>
        <p:nvPicPr>
          <p:cNvPr descr="" id="462" name="Picture 14"/>
          <p:cNvPicPr/>
          <p:nvPr/>
        </p:nvPicPr>
        <p:blipFill>
          <a:blip r:embed="rId3"/>
          <a:stretch>
            <a:fillRect/>
          </a:stretch>
        </p:blipFill>
        <p:spPr>
          <a:xfrm>
            <a:off x="8773200" y="3920040"/>
            <a:ext cx="1799640" cy="1799640"/>
          </a:xfrm>
          <a:prstGeom prst="rect">
            <a:avLst/>
          </a:prstGeom>
        </p:spPr>
      </p:pic>
      <p:sp>
        <p:nvSpPr>
          <p:cNvPr id="463" name="CustomShape 2"/>
          <p:cNvSpPr/>
          <p:nvPr/>
        </p:nvSpPr>
        <p:spPr>
          <a:xfrm>
            <a:off x="2297160" y="1895040"/>
            <a:ext cx="1436040" cy="933480"/>
          </a:xfrm>
          <a:prstGeom prst="rect">
            <a:avLst>
              <a:gd fmla="val 16667" name="adj"/>
            </a:avLst>
          </a:prstGeom>
          <a:solidFill>
            <a:srgbClr val="648ba9"/>
          </a:solidFill>
          <a:ln w="15840">
            <a:solidFill>
              <a:srgbClr val="ffffff"/>
            </a:solidFill>
            <a:round/>
          </a:ln>
        </p:spPr>
      </p:sp>
      <p:sp>
        <p:nvSpPr>
          <p:cNvPr id="464" name="CustomShape 3"/>
          <p:cNvSpPr/>
          <p:nvPr/>
        </p:nvSpPr>
        <p:spPr>
          <a:xfrm>
            <a:off x="2342520" y="1940760"/>
            <a:ext cx="1344960" cy="842400"/>
          </a:xfrm>
          <a:prstGeom prst="rect">
            <a:avLst/>
          </a:prstGeom>
        </p:spPr>
        <p:txBody>
          <a:bodyPr anchor="ctr" bIns="95400" lIns="95400" rIns="95400" tIns="95400"/>
          <a:p>
            <a:pPr algn="ctr">
              <a:lnSpc>
                <a:spcPct val="90000"/>
              </a:lnSpc>
            </a:pPr>
            <a:r>
              <a:rPr lang="en-SG" sz="2500">
                <a:solidFill>
                  <a:srgbClr val="ffffff"/>
                </a:solidFill>
                <a:latin typeface="Segoe UI"/>
              </a:rPr>
              <a:t>Init</a:t>
            </a:r>
            <a:endParaRPr/>
          </a:p>
        </p:txBody>
      </p:sp>
      <p:sp>
        <p:nvSpPr>
          <p:cNvPr id="465" name="CustomShape 4"/>
          <p:cNvSpPr/>
          <p:nvPr/>
        </p:nvSpPr>
        <p:spPr>
          <a:xfrm>
            <a:off x="3873600" y="2361960"/>
            <a:ext cx="1002960" cy="360"/>
          </a:xfrm>
          <a:prstGeom prst="straightConnector1">
            <a:avLst/>
          </a:prstGeom>
          <a:ln w="12600">
            <a:solidFill>
              <a:srgbClr val="6997af"/>
            </a:solidFill>
            <a:round/>
            <a:tailEnd len="med" type="triangle" w="med"/>
          </a:ln>
        </p:spPr>
      </p:sp>
      <p:sp>
        <p:nvSpPr>
          <p:cNvPr id="466" name="CustomShape 5"/>
          <p:cNvSpPr/>
          <p:nvPr/>
        </p:nvSpPr>
        <p:spPr>
          <a:xfrm>
            <a:off x="5076360" y="663840"/>
            <a:ext cx="2795040" cy="2437560"/>
          </a:xfrm>
          <a:prstGeom prst="rect">
            <a:avLst/>
          </a:prstGeom>
        </p:spPr>
        <p:txBody>
          <a:bodyPr bIns="0" lIns="0" rIns="0" tIns="0"/>
          <a:p>
            <a:pPr>
              <a:lnSpc>
                <a:spcPct val="100000"/>
              </a:lnSpc>
            </a:pPr>
            <a:r>
              <a:rPr lang="en-SG" sz="8000">
                <a:solidFill>
                  <a:srgbClr val="874ea9"/>
                </a:solidFill>
                <a:latin typeface="Consolas"/>
              </a:rPr>
              <a:t>Δcode</a:t>
            </a:r>
            <a:endParaRPr/>
          </a:p>
        </p:txBody>
      </p:sp>
    </p:spTree>
  </p:cSld>
  <p:transition spd="med">
    <p:fade/>
  </p:transition>
  <p:timing>
    <p:tnLst>
      <p:par>
        <p:cTn dur="indefinite" id="233" nodeType="tmRoot" restart="never">
          <p:childTnLst>
            <p:seq>
              <p:cTn dur="indefinite" id="234" nodeType="mainSeq">
                <p:childTnLst>
                  <p:par>
                    <p:cTn fill="hold" id="235">
                      <p:stCondLst>
                        <p:cond delay="indefinite"/>
                      </p:stCondLst>
                      <p:childTnLst>
                        <p:par>
                          <p:cTn fill="hold" id="236">
                            <p:stCondLst>
                              <p:cond delay="0"/>
                            </p:stCondLst>
                            <p:childTnLst>
                              <p:par>
                                <p:cTn fill="hold" id="237" nodeType="withEffect" presetClass="entr" presetID="42">
                                  <p:stCondLst>
                                    <p:cond delay="0"/>
                                  </p:stCondLst>
                                  <p:childTnLst>
                                    <p:set>
                                      <p:cBhvr>
                                        <p:cTn dur="1" fill="hold" id="238">
                                          <p:stCondLst>
                                            <p:cond delay="0"/>
                                          </p:stCondLst>
                                        </p:cTn>
                                        <p:tgtEl>
                                          <p:spTgt spid="466"/>
                                        </p:tgtEl>
                                        <p:attrNameLst>
                                          <p:attrName>style.visibility</p:attrName>
                                        </p:attrNameLst>
                                      </p:cBhvr>
                                      <p:to>
                                        <p:strVal val="visible"/>
                                      </p:to>
                                    </p:set>
                                    <p:animEffect filter="fade" transition="in">
                                      <p:cBhvr additive="repl">
                                        <p:cTn dur="500" fill="freeze" id="239"/>
                                        <p:tgtEl>
                                          <p:spTgt spid="466"/>
                                        </p:tgtEl>
                                      </p:cBhvr>
                                    </p:animEffect>
                                    <p:anim calcmode="lin" valueType="num">
                                      <p:cBhvr additive="repl">
                                        <p:cTn dur="500" fill="hold" id="240"/>
                                        <p:tgtEl>
                                          <p:spTgt spid="466"/>
                                        </p:tgtEl>
                                        <p:attrNameLst>
                                          <p:attrName>ppt_x</p:attrName>
                                        </p:attrNameLst>
                                      </p:cBhvr>
                                      <p:tavLst>
                                        <p:tav tm="0">
                                          <p:val>
                                            <p:strVal val="#ppt_x"/>
                                          </p:val>
                                        </p:tav>
                                        <p:tav tm="100000">
                                          <p:val>
                                            <p:strVal val="#ppt_x"/>
                                          </p:val>
                                        </p:tav>
                                      </p:tavLst>
                                    </p:anim>
                                    <p:anim calcmode="lin" valueType="num">
                                      <p:cBhvr additive="repl">
                                        <p:cTn dur="500" fill="hold" id="241"/>
                                        <p:tgtEl>
                                          <p:spTgt spid="466"/>
                                        </p:tgtEl>
                                        <p:attrNameLst>
                                          <p:attrName>ppt_y</p:attrName>
                                        </p:attrNameLst>
                                      </p:cBhvr>
                                      <p:tavLst>
                                        <p:tav tm="0">
                                          <p:val>
                                            <p:strVal val="#ppt_y+.1"/>
                                          </p:val>
                                        </p:tav>
                                        <p:tav tm="100000">
                                          <p:val>
                                            <p:strVal val="#ppt_y"/>
                                          </p:val>
                                        </p:tav>
                                      </p:tavLst>
                                    </p:anim>
                                  </p:childTnLst>
                                </p:cTn>
                              </p:par>
                            </p:childTnLst>
                          </p:cTn>
                        </p:par>
                      </p:childTnLst>
                    </p:cTn>
                  </p:par>
                  <p:par>
                    <p:cTn fill="hold" id="242">
                      <p:stCondLst>
                        <p:cond delay="indefinite"/>
                      </p:stCondLst>
                      <p:childTnLst>
                        <p:par>
                          <p:cTn fill="hold" id="243">
                            <p:stCondLst>
                              <p:cond delay="0"/>
                            </p:stCondLst>
                            <p:childTnLst>
                              <p:par>
                                <p:cTn fill="hold" id="244" nodeType="clickEffect" presetClass="path" presetID="58">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7"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Patch Mode</a:t>
            </a:r>
            <a:endParaRPr/>
          </a:p>
        </p:txBody>
      </p:sp>
      <p:sp>
        <p:nvSpPr>
          <p:cNvPr id="468"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Turning big changes into small commits</a:t>
            </a:r>
            <a:endParaRPr/>
          </a:p>
          <a:p>
            <a:pPr>
              <a:lnSpc>
                <a:spcPct val="100000"/>
              </a:lnSpc>
            </a:pPr>
            <a:endParaRPr/>
          </a:p>
        </p:txBody>
      </p:sp>
      <p:pic>
        <p:nvPicPr>
          <p:cNvPr descr="" id="469" name="Picture 2"/>
          <p:cNvPicPr/>
          <p:nvPr/>
        </p:nvPicPr>
        <p:blipFill>
          <a:blip r:embed="rId1"/>
          <a:stretch>
            <a:fillRect/>
          </a:stretch>
        </p:blipFill>
        <p:spPr>
          <a:xfrm>
            <a:off x="0" y="0"/>
            <a:ext cx="12191760" cy="4914720"/>
          </a:xfrm>
          <a:prstGeom prst="rect">
            <a:avLst/>
          </a:prstGeom>
        </p:spPr>
      </p:pic>
      <p:pic>
        <p:nvPicPr>
          <p:cNvPr descr="" id="470" name="Picture 5"/>
          <p:cNvPicPr/>
          <p:nvPr/>
        </p:nvPicPr>
        <p:blipFill>
          <a:blip r:embed="rId2"/>
          <a:stretch>
            <a:fillRect/>
          </a:stretch>
        </p:blipFill>
        <p:spPr>
          <a:xfrm>
            <a:off x="11612880" y="6273720"/>
            <a:ext cx="492480" cy="492480"/>
          </a:xfrm>
          <a:prstGeom prst="rect">
            <a:avLst/>
          </a:prstGeom>
        </p:spPr>
      </p:pic>
    </p:spTree>
  </p:cSld>
  <p:transition spd="slow">
    <p:push dir="l"/>
  </p:transition>
  <p:timing>
    <p:tnLst>
      <p:par>
        <p:cTn dur="indefinite" id="245" nodeType="tmRoot" restart="never">
          <p:childTnLst>
            <p:seq>
              <p:cTn id="246" nodeType="mainSeq">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1"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Branching</a:t>
            </a:r>
            <a:endParaRPr/>
          </a:p>
        </p:txBody>
      </p:sp>
      <p:sp>
        <p:nvSpPr>
          <p:cNvPr id="472"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Multiple dimensions in a single repository</a:t>
            </a:r>
            <a:endParaRPr/>
          </a:p>
          <a:p>
            <a:pPr>
              <a:lnSpc>
                <a:spcPct val="100000"/>
              </a:lnSpc>
            </a:pPr>
            <a:endParaRPr/>
          </a:p>
        </p:txBody>
      </p:sp>
      <p:pic>
        <p:nvPicPr>
          <p:cNvPr descr="" id="473" name="Picture 8"/>
          <p:cNvPicPr/>
          <p:nvPr/>
        </p:nvPicPr>
        <p:blipFill>
          <a:blip r:embed="rId1"/>
          <a:stretch>
            <a:fillRect/>
          </a:stretch>
        </p:blipFill>
        <p:spPr>
          <a:xfrm>
            <a:off x="0" y="0"/>
            <a:ext cx="12191760" cy="4914720"/>
          </a:xfrm>
          <a:prstGeom prst="rect">
            <a:avLst/>
          </a:prstGeom>
        </p:spPr>
      </p:pic>
      <p:pic>
        <p:nvPicPr>
          <p:cNvPr descr="" id="474" name="Picture 4"/>
          <p:cNvPicPr/>
          <p:nvPr/>
        </p:nvPicPr>
        <p:blipFill>
          <a:blip r:embed="rId2"/>
          <a:stretch>
            <a:fillRect/>
          </a:stretch>
        </p:blipFill>
        <p:spPr>
          <a:xfrm>
            <a:off x="11593440" y="6296760"/>
            <a:ext cx="492480" cy="492480"/>
          </a:xfrm>
          <a:prstGeom prst="rect">
            <a:avLst/>
          </a:prstGeom>
        </p:spPr>
      </p:pic>
    </p:spTree>
  </p:cSld>
  <p:transition spd="slow">
    <p:push dir="l"/>
  </p:transition>
  <p:timing>
    <p:tnLst>
      <p:par>
        <p:cTn dur="indefinite" id="247" nodeType="tmRoot" restart="never">
          <p:childTnLst>
            <p:seq>
              <p:cTn id="248" nodeType="mainSeq">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5"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Branches Visualised</a:t>
            </a:r>
            <a:endParaRPr/>
          </a:p>
        </p:txBody>
      </p:sp>
      <p:pic>
        <p:nvPicPr>
          <p:cNvPr descr="" id="476" name="Picture 6"/>
          <p:cNvPicPr/>
          <p:nvPr/>
        </p:nvPicPr>
        <p:blipFill>
          <a:blip r:embed="rId1"/>
          <a:stretch>
            <a:fillRect/>
          </a:stretch>
        </p:blipFill>
        <p:spPr>
          <a:xfrm>
            <a:off x="8912520" y="286560"/>
            <a:ext cx="2240640" cy="398160"/>
          </a:xfrm>
          <a:prstGeom prst="rect">
            <a:avLst/>
          </a:prstGeom>
        </p:spPr>
      </p:pic>
      <p:sp>
        <p:nvSpPr>
          <p:cNvPr id="477" name="CustomShape 2"/>
          <p:cNvSpPr/>
          <p:nvPr/>
        </p:nvSpPr>
        <p:spPr>
          <a:xfrm>
            <a:off x="1097280" y="5543640"/>
            <a:ext cx="9834840" cy="360"/>
          </a:xfrm>
          <a:prstGeom prst="straightConnector1">
            <a:avLst/>
          </a:prstGeom>
          <a:ln w="76320">
            <a:solidFill>
              <a:srgbClr val="000000"/>
            </a:solidFill>
            <a:round/>
            <a:tailEnd len="med" type="triangle" w="med"/>
          </a:ln>
        </p:spPr>
      </p:sp>
      <p:sp>
        <p:nvSpPr>
          <p:cNvPr id="478" name="CustomShape 3"/>
          <p:cNvSpPr/>
          <p:nvPr/>
        </p:nvSpPr>
        <p:spPr>
          <a:xfrm>
            <a:off x="4692960" y="5543640"/>
            <a:ext cx="2864520" cy="514800"/>
          </a:xfrm>
          <a:prstGeom prst="rect">
            <a:avLst/>
          </a:prstGeom>
        </p:spPr>
        <p:txBody>
          <a:bodyPr bIns="45000" lIns="90000" rIns="90000" tIns="45000"/>
          <a:p>
            <a:pPr algn="ctr">
              <a:lnSpc>
                <a:spcPct val="100000"/>
              </a:lnSpc>
            </a:pPr>
            <a:r>
              <a:rPr lang="en-SG" sz="2800">
                <a:solidFill>
                  <a:srgbClr val="000000"/>
                </a:solidFill>
                <a:latin typeface="Segoe UI Light"/>
              </a:rPr>
              <a:t>TIME</a:t>
            </a:r>
            <a:endParaRPr/>
          </a:p>
        </p:txBody>
      </p:sp>
      <p:sp>
        <p:nvSpPr>
          <p:cNvPr id="479" name="CustomShape 4"/>
          <p:cNvSpPr/>
          <p:nvPr/>
        </p:nvSpPr>
        <p:spPr>
          <a:xfrm>
            <a:off x="1276200" y="3333600"/>
            <a:ext cx="816480" cy="835560"/>
          </a:xfrm>
          <a:prstGeom prst="rect">
            <a:avLst/>
          </a:prstGeom>
          <a:solidFill>
            <a:srgbClr val="5d739a"/>
          </a:solidFill>
          <a:ln w="25560">
            <a:solidFill>
              <a:srgbClr val="ffffff"/>
            </a:solidFill>
            <a:round/>
          </a:ln>
        </p:spPr>
      </p:sp>
      <p:sp>
        <p:nvSpPr>
          <p:cNvPr id="480" name="CustomShape 5"/>
          <p:cNvSpPr/>
          <p:nvPr/>
        </p:nvSpPr>
        <p:spPr>
          <a:xfrm>
            <a:off x="2914560" y="3333600"/>
            <a:ext cx="816480" cy="835560"/>
          </a:xfrm>
          <a:prstGeom prst="rect">
            <a:avLst/>
          </a:prstGeom>
          <a:solidFill>
            <a:srgbClr val="5d739a"/>
          </a:solidFill>
          <a:ln w="25560">
            <a:solidFill>
              <a:srgbClr val="ffffff"/>
            </a:solidFill>
            <a:round/>
          </a:ln>
        </p:spPr>
      </p:sp>
      <p:sp>
        <p:nvSpPr>
          <p:cNvPr id="481" name="CustomShape 6"/>
          <p:cNvSpPr/>
          <p:nvPr/>
        </p:nvSpPr>
        <p:spPr>
          <a:xfrm>
            <a:off x="4552920" y="3333600"/>
            <a:ext cx="816480" cy="835560"/>
          </a:xfrm>
          <a:prstGeom prst="rect">
            <a:avLst/>
          </a:prstGeom>
          <a:solidFill>
            <a:srgbClr val="5d739a"/>
          </a:solidFill>
          <a:ln w="25560">
            <a:solidFill>
              <a:srgbClr val="ffffff"/>
            </a:solidFill>
            <a:round/>
          </a:ln>
        </p:spPr>
      </p:sp>
      <p:sp>
        <p:nvSpPr>
          <p:cNvPr id="482" name="CustomShape 7"/>
          <p:cNvSpPr/>
          <p:nvPr/>
        </p:nvSpPr>
        <p:spPr>
          <a:xfrm>
            <a:off x="2093400" y="3753000"/>
            <a:ext cx="816480" cy="360"/>
          </a:xfrm>
          <a:prstGeom prst="straightConnector1">
            <a:avLst/>
          </a:prstGeom>
          <a:ln w="25560">
            <a:solidFill>
              <a:srgbClr val="5d739a"/>
            </a:solidFill>
            <a:round/>
            <a:tailEnd len="med" type="triangle" w="med"/>
          </a:ln>
        </p:spPr>
      </p:sp>
      <p:sp>
        <p:nvSpPr>
          <p:cNvPr id="483" name="CustomShape 8"/>
          <p:cNvSpPr/>
          <p:nvPr/>
        </p:nvSpPr>
        <p:spPr>
          <a:xfrm>
            <a:off x="3731760" y="3753000"/>
            <a:ext cx="816480" cy="360"/>
          </a:xfrm>
          <a:prstGeom prst="straightConnector1">
            <a:avLst/>
          </a:prstGeom>
          <a:ln w="25560">
            <a:solidFill>
              <a:srgbClr val="5d739a"/>
            </a:solidFill>
            <a:round/>
            <a:tailEnd len="med" type="triangle" w="med"/>
          </a:ln>
        </p:spPr>
      </p:sp>
      <p:sp>
        <p:nvSpPr>
          <p:cNvPr id="484" name="CustomShape 9"/>
          <p:cNvSpPr/>
          <p:nvPr/>
        </p:nvSpPr>
        <p:spPr>
          <a:xfrm>
            <a:off x="6191280" y="3333600"/>
            <a:ext cx="816480" cy="835560"/>
          </a:xfrm>
          <a:prstGeom prst="rect">
            <a:avLst/>
          </a:prstGeom>
          <a:solidFill>
            <a:srgbClr val="5d739a"/>
          </a:solidFill>
          <a:ln w="25560">
            <a:solidFill>
              <a:srgbClr val="ffffff"/>
            </a:solidFill>
            <a:round/>
          </a:ln>
        </p:spPr>
      </p:sp>
      <p:sp>
        <p:nvSpPr>
          <p:cNvPr id="485" name="CustomShape 10"/>
          <p:cNvSpPr/>
          <p:nvPr/>
        </p:nvSpPr>
        <p:spPr>
          <a:xfrm>
            <a:off x="5370120" y="3753000"/>
            <a:ext cx="816480" cy="360"/>
          </a:xfrm>
          <a:prstGeom prst="straightConnector1">
            <a:avLst/>
          </a:prstGeom>
          <a:ln w="25560">
            <a:solidFill>
              <a:srgbClr val="5d739a"/>
            </a:solidFill>
            <a:round/>
            <a:tailEnd len="med" type="triangle" w="med"/>
          </a:ln>
        </p:spPr>
      </p:sp>
      <p:sp>
        <p:nvSpPr>
          <p:cNvPr id="486" name="CustomShape 11"/>
          <p:cNvSpPr/>
          <p:nvPr/>
        </p:nvSpPr>
        <p:spPr>
          <a:xfrm>
            <a:off x="5924880" y="2176920"/>
            <a:ext cx="1349280" cy="514800"/>
          </a:xfrm>
          <a:prstGeom prst="rect">
            <a:avLst/>
          </a:prstGeom>
        </p:spPr>
        <p:txBody>
          <a:bodyPr bIns="45000" lIns="90000" rIns="90000" tIns="45000" wrap="none"/>
          <a:p>
            <a:pPr algn="ctr">
              <a:lnSpc>
                <a:spcPct val="100000"/>
              </a:lnSpc>
            </a:pPr>
            <a:r>
              <a:rPr lang="en-SG" sz="2800">
                <a:solidFill>
                  <a:srgbClr val="000000"/>
                </a:solidFill>
                <a:latin typeface="Consolas"/>
              </a:rPr>
              <a:t>master</a:t>
            </a:r>
            <a:endParaRPr/>
          </a:p>
        </p:txBody>
      </p:sp>
      <p:sp>
        <p:nvSpPr>
          <p:cNvPr id="487" name="CustomShape 12"/>
          <p:cNvSpPr/>
          <p:nvPr/>
        </p:nvSpPr>
        <p:spPr>
          <a:xfrm>
            <a:off x="6598080" y="2672280"/>
            <a:ext cx="360" cy="559800"/>
          </a:xfrm>
          <a:prstGeom prst="straightConnector1">
            <a:avLst/>
          </a:prstGeom>
          <a:ln w="25560">
            <a:solidFill>
              <a:srgbClr val="000000"/>
            </a:solidFill>
            <a:round/>
            <a:tailEnd len="med" type="triangle" w="med"/>
          </a:ln>
        </p:spPr>
      </p:sp>
      <p:sp>
        <p:nvSpPr>
          <p:cNvPr id="488" name="CustomShape 13"/>
          <p:cNvSpPr/>
          <p:nvPr/>
        </p:nvSpPr>
        <p:spPr>
          <a:xfrm>
            <a:off x="7419960" y="2116440"/>
            <a:ext cx="816480" cy="835560"/>
          </a:xfrm>
          <a:prstGeom prst="rect">
            <a:avLst/>
          </a:prstGeom>
          <a:solidFill>
            <a:srgbClr val="6997af"/>
          </a:solidFill>
          <a:ln w="25560">
            <a:solidFill>
              <a:srgbClr val="ffffff"/>
            </a:solidFill>
            <a:round/>
          </a:ln>
        </p:spPr>
      </p:sp>
      <p:sp>
        <p:nvSpPr>
          <p:cNvPr id="489" name="CustomShape 14"/>
          <p:cNvSpPr/>
          <p:nvPr/>
        </p:nvSpPr>
        <p:spPr>
          <a:xfrm>
            <a:off x="6887520" y="2831760"/>
            <a:ext cx="646920" cy="622080"/>
          </a:xfrm>
          <a:prstGeom prst="straightConnector1">
            <a:avLst/>
          </a:prstGeom>
          <a:ln w="25560">
            <a:solidFill>
              <a:srgbClr val="5d739a"/>
            </a:solidFill>
            <a:round/>
            <a:tailEnd len="med" type="triangle" w="med"/>
          </a:ln>
        </p:spPr>
      </p:sp>
      <p:sp>
        <p:nvSpPr>
          <p:cNvPr id="490" name="CustomShape 15"/>
          <p:cNvSpPr/>
          <p:nvPr/>
        </p:nvSpPr>
        <p:spPr>
          <a:xfrm>
            <a:off x="6982560" y="959400"/>
            <a:ext cx="1739520" cy="514800"/>
          </a:xfrm>
          <a:prstGeom prst="rect">
            <a:avLst/>
          </a:prstGeom>
        </p:spPr>
        <p:txBody>
          <a:bodyPr bIns="45000" lIns="90000" rIns="90000" tIns="45000" wrap="none"/>
          <a:p>
            <a:pPr algn="ctr">
              <a:lnSpc>
                <a:spcPct val="100000"/>
              </a:lnSpc>
            </a:pPr>
            <a:r>
              <a:rPr lang="en-SG" sz="2800">
                <a:solidFill>
                  <a:srgbClr val="000000"/>
                </a:solidFill>
                <a:latin typeface="Consolas"/>
              </a:rPr>
              <a:t>featureA</a:t>
            </a:r>
            <a:endParaRPr/>
          </a:p>
        </p:txBody>
      </p:sp>
      <p:sp>
        <p:nvSpPr>
          <p:cNvPr id="491" name="CustomShape 16"/>
          <p:cNvSpPr/>
          <p:nvPr/>
        </p:nvSpPr>
        <p:spPr>
          <a:xfrm>
            <a:off x="7851960" y="1431720"/>
            <a:ext cx="1440" cy="584280"/>
          </a:xfrm>
          <a:prstGeom prst="straightConnector1">
            <a:avLst/>
          </a:prstGeom>
          <a:ln w="25560">
            <a:solidFill>
              <a:srgbClr val="000000"/>
            </a:solidFill>
            <a:round/>
            <a:tailEnd len="med" type="triangle" w="med"/>
          </a:ln>
        </p:spPr>
      </p:sp>
      <p:sp>
        <p:nvSpPr>
          <p:cNvPr id="492" name="CustomShape 17"/>
          <p:cNvSpPr/>
          <p:nvPr/>
        </p:nvSpPr>
        <p:spPr>
          <a:xfrm>
            <a:off x="7443720" y="4438800"/>
            <a:ext cx="816480" cy="835560"/>
          </a:xfrm>
          <a:prstGeom prst="rect">
            <a:avLst/>
          </a:prstGeom>
          <a:solidFill>
            <a:srgbClr val="6f8183"/>
          </a:solidFill>
          <a:ln w="25560">
            <a:solidFill>
              <a:srgbClr val="ffffff"/>
            </a:solidFill>
            <a:round/>
          </a:ln>
        </p:spPr>
      </p:sp>
      <p:sp>
        <p:nvSpPr>
          <p:cNvPr id="493" name="CustomShape 18"/>
          <p:cNvSpPr/>
          <p:nvPr/>
        </p:nvSpPr>
        <p:spPr>
          <a:xfrm>
            <a:off x="6887520" y="4047120"/>
            <a:ext cx="670680" cy="509760"/>
          </a:xfrm>
          <a:prstGeom prst="straightConnector1">
            <a:avLst/>
          </a:prstGeom>
          <a:ln w="25560">
            <a:solidFill>
              <a:srgbClr val="5d739a"/>
            </a:solidFill>
            <a:round/>
            <a:tailEnd len="med" type="triangle" w="med"/>
          </a:ln>
        </p:spPr>
      </p:sp>
      <p:sp>
        <p:nvSpPr>
          <p:cNvPr id="494" name="CustomShape 19"/>
          <p:cNvSpPr/>
          <p:nvPr/>
        </p:nvSpPr>
        <p:spPr>
          <a:xfrm>
            <a:off x="8820720" y="4438800"/>
            <a:ext cx="816480" cy="835560"/>
          </a:xfrm>
          <a:prstGeom prst="rect">
            <a:avLst/>
          </a:prstGeom>
          <a:solidFill>
            <a:srgbClr val="6f8183"/>
          </a:solidFill>
          <a:ln w="25560">
            <a:solidFill>
              <a:srgbClr val="ffffff"/>
            </a:solidFill>
            <a:round/>
          </a:ln>
        </p:spPr>
      </p:sp>
      <p:sp>
        <p:nvSpPr>
          <p:cNvPr id="495" name="CustomShape 20"/>
          <p:cNvSpPr/>
          <p:nvPr/>
        </p:nvSpPr>
        <p:spPr>
          <a:xfrm>
            <a:off x="8259840" y="4857840"/>
            <a:ext cx="555480" cy="360"/>
          </a:xfrm>
          <a:prstGeom prst="straightConnector1">
            <a:avLst/>
          </a:prstGeom>
          <a:ln w="25560">
            <a:solidFill>
              <a:srgbClr val="6f8183"/>
            </a:solidFill>
            <a:round/>
            <a:tailEnd len="med" type="triangle" w="med"/>
          </a:ln>
        </p:spPr>
      </p:sp>
      <p:sp>
        <p:nvSpPr>
          <p:cNvPr id="496" name="CustomShape 21"/>
          <p:cNvSpPr/>
          <p:nvPr/>
        </p:nvSpPr>
        <p:spPr>
          <a:xfrm>
            <a:off x="8354160" y="3305880"/>
            <a:ext cx="1739520" cy="514800"/>
          </a:xfrm>
          <a:prstGeom prst="rect">
            <a:avLst/>
          </a:prstGeom>
        </p:spPr>
        <p:txBody>
          <a:bodyPr bIns="45000" lIns="90000" rIns="90000" tIns="45000" wrap="none"/>
          <a:p>
            <a:pPr algn="ctr">
              <a:lnSpc>
                <a:spcPct val="100000"/>
              </a:lnSpc>
            </a:pPr>
            <a:r>
              <a:rPr lang="en-SG" sz="2800">
                <a:solidFill>
                  <a:srgbClr val="000000"/>
                </a:solidFill>
                <a:latin typeface="Consolas"/>
              </a:rPr>
              <a:t>featureB</a:t>
            </a:r>
            <a:endParaRPr/>
          </a:p>
        </p:txBody>
      </p:sp>
      <p:sp>
        <p:nvSpPr>
          <p:cNvPr id="497" name="CustomShape 22"/>
          <p:cNvSpPr/>
          <p:nvPr/>
        </p:nvSpPr>
        <p:spPr>
          <a:xfrm>
            <a:off x="9219960" y="3805200"/>
            <a:ext cx="3960" cy="525600"/>
          </a:xfrm>
          <a:prstGeom prst="straightConnector1">
            <a:avLst/>
          </a:prstGeom>
          <a:ln w="25560">
            <a:solidFill>
              <a:srgbClr val="000000"/>
            </a:solidFill>
            <a:round/>
            <a:tailEnd len="med" type="triangle" w="med"/>
          </a:ln>
        </p:spPr>
      </p:sp>
    </p:spTree>
  </p:cSld>
  <p:transition spd="slow">
    <p:push dir="d"/>
  </p:transition>
  <p:timing>
    <p:tnLst>
      <p:par>
        <p:cTn dur="indefinite" id="249" nodeType="tmRoot" restart="never">
          <p:childTnLst>
            <p:seq>
              <p:cTn dur="indefinite" id="250" nodeType="mainSeq">
                <p:childTnLst>
                  <p:par>
                    <p:cTn fill="hold" id="251">
                      <p:stCondLst>
                        <p:cond delay="indefinite"/>
                      </p:stCondLst>
                      <p:childTnLst>
                        <p:par>
                          <p:cTn fill="hold" id="252">
                            <p:stCondLst>
                              <p:cond delay="0"/>
                            </p:stCondLst>
                            <p:childTnLst>
                              <p:par>
                                <p:cTn fill="hold" id="253" nodeType="afterEffect" presetClass="entr" presetID="10">
                                  <p:stCondLst>
                                    <p:cond delay="0"/>
                                  </p:stCondLst>
                                  <p:childTnLst>
                                    <p:set>
                                      <p:cBhvr>
                                        <p:cTn dur="1" fill="hold" id="254">
                                          <p:stCondLst>
                                            <p:cond delay="0"/>
                                          </p:stCondLst>
                                        </p:cTn>
                                        <p:tgtEl>
                                          <p:spTgt spid="479"/>
                                        </p:tgtEl>
                                        <p:attrNameLst>
                                          <p:attrName>style.visibility</p:attrName>
                                        </p:attrNameLst>
                                      </p:cBhvr>
                                      <p:to>
                                        <p:strVal val="visible"/>
                                      </p:to>
                                    </p:set>
                                    <p:animEffect filter="fade" transition="in">
                                      <p:cBhvr additive="repl">
                                        <p:cTn dur="250" fill="freeze" id="255"/>
                                        <p:tgtEl>
                                          <p:spTgt spid="479"/>
                                        </p:tgtEl>
                                      </p:cBhvr>
                                    </p:animEffect>
                                  </p:childTnLst>
                                </p:cTn>
                              </p:par>
                              <p:par>
                                <p:cTn fill="hold" id="256" nodeType="withEffect" presetClass="entr" presetID="10">
                                  <p:stCondLst>
                                    <p:cond delay="250"/>
                                  </p:stCondLst>
                                  <p:childTnLst>
                                    <p:set>
                                      <p:cBhvr>
                                        <p:cTn dur="1" fill="hold" id="257">
                                          <p:stCondLst>
                                            <p:cond delay="0"/>
                                          </p:stCondLst>
                                        </p:cTn>
                                        <p:tgtEl>
                                          <p:spTgt spid="480"/>
                                        </p:tgtEl>
                                        <p:attrNameLst>
                                          <p:attrName>style.visibility</p:attrName>
                                        </p:attrNameLst>
                                      </p:cBhvr>
                                      <p:to>
                                        <p:strVal val="visible"/>
                                      </p:to>
                                    </p:set>
                                    <p:animEffect filter="fade" transition="in">
                                      <p:cBhvr additive="repl">
                                        <p:cTn dur="250" fill="freeze" id="258"/>
                                        <p:tgtEl>
                                          <p:spTgt spid="480"/>
                                        </p:tgtEl>
                                      </p:cBhvr>
                                    </p:animEffect>
                                  </p:childTnLst>
                                </p:cTn>
                              </p:par>
                              <p:par>
                                <p:cTn fill="hold" id="259" nodeType="withEffect" presetClass="entr" presetID="10">
                                  <p:stCondLst>
                                    <p:cond delay="500"/>
                                  </p:stCondLst>
                                  <p:childTnLst>
                                    <p:set>
                                      <p:cBhvr>
                                        <p:cTn dur="1" fill="hold" id="260">
                                          <p:stCondLst>
                                            <p:cond delay="0"/>
                                          </p:stCondLst>
                                        </p:cTn>
                                        <p:tgtEl>
                                          <p:spTgt spid="481"/>
                                        </p:tgtEl>
                                        <p:attrNameLst>
                                          <p:attrName>style.visibility</p:attrName>
                                        </p:attrNameLst>
                                      </p:cBhvr>
                                      <p:to>
                                        <p:strVal val="visible"/>
                                      </p:to>
                                    </p:set>
                                    <p:animEffect filter="fade" transition="in">
                                      <p:cBhvr additive="repl">
                                        <p:cTn dur="250" fill="freeze" id="261"/>
                                        <p:tgtEl>
                                          <p:spTgt spid="481"/>
                                        </p:tgtEl>
                                      </p:cBhvr>
                                    </p:animEffect>
                                  </p:childTnLst>
                                </p:cTn>
                              </p:par>
                              <p:par>
                                <p:cTn fill="hold" id="262" nodeType="withEffect" presetClass="entr" presetID="10">
                                  <p:stCondLst>
                                    <p:cond delay="750"/>
                                  </p:stCondLst>
                                  <p:childTnLst>
                                    <p:set>
                                      <p:cBhvr>
                                        <p:cTn dur="1" fill="hold" id="263">
                                          <p:stCondLst>
                                            <p:cond delay="0"/>
                                          </p:stCondLst>
                                        </p:cTn>
                                        <p:tgtEl>
                                          <p:spTgt spid="484"/>
                                        </p:tgtEl>
                                        <p:attrNameLst>
                                          <p:attrName>style.visibility</p:attrName>
                                        </p:attrNameLst>
                                      </p:cBhvr>
                                      <p:to>
                                        <p:strVal val="visible"/>
                                      </p:to>
                                    </p:set>
                                    <p:animEffect filter="fade" transition="in">
                                      <p:cBhvr additive="repl">
                                        <p:cTn dur="250" fill="freeze" id="264"/>
                                        <p:tgtEl>
                                          <p:spTgt spid="484"/>
                                        </p:tgtEl>
                                      </p:cBhvr>
                                    </p:animEffect>
                                  </p:childTnLst>
                                </p:cTn>
                              </p:par>
                              <p:par>
                                <p:cTn fill="hold" id="265" nodeType="withEffect" presetClass="entr" presetID="22" presetSubtype="2">
                                  <p:stCondLst>
                                    <p:cond delay="1000"/>
                                  </p:stCondLst>
                                  <p:childTnLst>
                                    <p:set>
                                      <p:cBhvr>
                                        <p:cTn dur="1" fill="hold" id="266">
                                          <p:stCondLst>
                                            <p:cond delay="0"/>
                                          </p:stCondLst>
                                        </p:cTn>
                                        <p:tgtEl>
                                          <p:spTgt spid="482"/>
                                        </p:tgtEl>
                                        <p:attrNameLst>
                                          <p:attrName>style.visibility</p:attrName>
                                        </p:attrNameLst>
                                      </p:cBhvr>
                                      <p:to>
                                        <p:strVal val="visible"/>
                                      </p:to>
                                    </p:set>
                                    <p:animEffect filter="wipe(right)" transition="out">
                                      <p:cBhvr additive="repl">
                                        <p:cTn dur="250" fill="freeze" id="267"/>
                                        <p:tgtEl>
                                          <p:spTgt spid="482"/>
                                        </p:tgtEl>
                                      </p:cBhvr>
                                    </p:animEffect>
                                  </p:childTnLst>
                                </p:cTn>
                              </p:par>
                              <p:par>
                                <p:cTn fill="hold" id="268" nodeType="withEffect" presetClass="entr" presetID="22" presetSubtype="2">
                                  <p:stCondLst>
                                    <p:cond delay="1250"/>
                                  </p:stCondLst>
                                  <p:childTnLst>
                                    <p:set>
                                      <p:cBhvr>
                                        <p:cTn dur="1" fill="hold" id="269">
                                          <p:stCondLst>
                                            <p:cond delay="0"/>
                                          </p:stCondLst>
                                        </p:cTn>
                                        <p:tgtEl>
                                          <p:spTgt spid="483"/>
                                        </p:tgtEl>
                                        <p:attrNameLst>
                                          <p:attrName>style.visibility</p:attrName>
                                        </p:attrNameLst>
                                      </p:cBhvr>
                                      <p:to>
                                        <p:strVal val="visible"/>
                                      </p:to>
                                    </p:set>
                                    <p:animEffect filter="wipe(right)" transition="out">
                                      <p:cBhvr additive="repl">
                                        <p:cTn dur="250" fill="freeze" id="270"/>
                                        <p:tgtEl>
                                          <p:spTgt spid="483"/>
                                        </p:tgtEl>
                                      </p:cBhvr>
                                    </p:animEffect>
                                  </p:childTnLst>
                                </p:cTn>
                              </p:par>
                              <p:par>
                                <p:cTn fill="hold" id="271" nodeType="withEffect" presetClass="entr" presetID="22" presetSubtype="2">
                                  <p:stCondLst>
                                    <p:cond delay="1500"/>
                                  </p:stCondLst>
                                  <p:childTnLst>
                                    <p:set>
                                      <p:cBhvr>
                                        <p:cTn dur="1" fill="hold" id="272">
                                          <p:stCondLst>
                                            <p:cond delay="0"/>
                                          </p:stCondLst>
                                        </p:cTn>
                                        <p:tgtEl>
                                          <p:spTgt spid="485"/>
                                        </p:tgtEl>
                                        <p:attrNameLst>
                                          <p:attrName>style.visibility</p:attrName>
                                        </p:attrNameLst>
                                      </p:cBhvr>
                                      <p:to>
                                        <p:strVal val="visible"/>
                                      </p:to>
                                    </p:set>
                                    <p:animEffect filter="wipe(right)" transition="out">
                                      <p:cBhvr additive="repl">
                                        <p:cTn dur="250" fill="freeze" id="273"/>
                                        <p:tgtEl>
                                          <p:spTgt spid="485"/>
                                        </p:tgtEl>
                                      </p:cBhvr>
                                    </p:animEffect>
                                  </p:childTnLst>
                                </p:cTn>
                              </p:par>
                              <p:par>
                                <p:cTn fill="hold" id="274" nodeType="withEffect" presetClass="entr" presetID="22" presetSubtype="8">
                                  <p:stCondLst>
                                    <p:cond delay="0"/>
                                  </p:stCondLst>
                                  <p:childTnLst>
                                    <p:set>
                                      <p:cBhvr>
                                        <p:cTn dur="1" fill="hold" id="275">
                                          <p:stCondLst>
                                            <p:cond delay="0"/>
                                          </p:stCondLst>
                                        </p:cTn>
                                        <p:tgtEl>
                                          <p:spTgt spid="477"/>
                                        </p:tgtEl>
                                        <p:attrNameLst>
                                          <p:attrName>style.visibility</p:attrName>
                                        </p:attrNameLst>
                                      </p:cBhvr>
                                      <p:to>
                                        <p:strVal val="visible"/>
                                      </p:to>
                                    </p:set>
                                    <p:animEffect filter="wipe(left)" transition="in">
                                      <p:cBhvr additive="repl">
                                        <p:cTn dur="1750" fill="freeze" id="276"/>
                                        <p:tgtEl>
                                          <p:spTgt spid="477"/>
                                        </p:tgtEl>
                                      </p:cBhvr>
                                    </p:animEffect>
                                  </p:childTnLst>
                                </p:cTn>
                              </p:par>
                              <p:par>
                                <p:cTn fill="hold" id="277" nodeType="withEffect" presetClass="entr" presetID="22" presetSubtype="8">
                                  <p:stCondLst>
                                    <p:cond delay="0"/>
                                  </p:stCondLst>
                                  <p:childTnLst>
                                    <p:set>
                                      <p:cBhvr>
                                        <p:cTn dur="1" fill="hold" id="278">
                                          <p:stCondLst>
                                            <p:cond delay="0"/>
                                          </p:stCondLst>
                                        </p:cTn>
                                        <p:tgtEl>
                                          <p:spTgt spid="478"/>
                                        </p:tgtEl>
                                        <p:attrNameLst>
                                          <p:attrName>style.visibility</p:attrName>
                                        </p:attrNameLst>
                                      </p:cBhvr>
                                      <p:to>
                                        <p:strVal val="visible"/>
                                      </p:to>
                                    </p:set>
                                    <p:animEffect filter="wipe(left)" transition="in">
                                      <p:cBhvr additive="repl">
                                        <p:cTn dur="1750" fill="freeze" id="279"/>
                                        <p:tgtEl>
                                          <p:spTgt spid="478"/>
                                        </p:tgtEl>
                                      </p:cBhvr>
                                    </p:animEffect>
                                  </p:childTnLst>
                                </p:cTn>
                              </p:par>
                            </p:childTnLst>
                          </p:cTn>
                        </p:par>
                      </p:childTnLst>
                    </p:cTn>
                  </p:par>
                  <p:par>
                    <p:cTn fill="hold" id="280">
                      <p:stCondLst>
                        <p:cond delay="indefinite"/>
                      </p:stCondLst>
                      <p:childTnLst>
                        <p:par>
                          <p:cTn fill="hold" id="281">
                            <p:stCondLst>
                              <p:cond delay="0"/>
                            </p:stCondLst>
                            <p:childTnLst>
                              <p:par>
                                <p:cTn fill="hold" id="282" nodeType="clickEffect" presetClass="entr" presetID="42">
                                  <p:stCondLst>
                                    <p:cond delay="0"/>
                                  </p:stCondLst>
                                  <p:childTnLst>
                                    <p:set>
                                      <p:cBhvr>
                                        <p:cTn dur="1" fill="hold" id="283">
                                          <p:stCondLst>
                                            <p:cond delay="0"/>
                                          </p:stCondLst>
                                        </p:cTn>
                                        <p:tgtEl>
                                          <p:spTgt spid="486"/>
                                        </p:tgtEl>
                                        <p:attrNameLst>
                                          <p:attrName>style.visibility</p:attrName>
                                        </p:attrNameLst>
                                      </p:cBhvr>
                                      <p:to>
                                        <p:strVal val="visible"/>
                                      </p:to>
                                    </p:set>
                                    <p:animEffect filter="fade" transition="in">
                                      <p:cBhvr additive="repl">
                                        <p:cTn dur="250" fill="freeze" id="284"/>
                                        <p:tgtEl>
                                          <p:spTgt spid="486"/>
                                        </p:tgtEl>
                                      </p:cBhvr>
                                    </p:animEffect>
                                    <p:anim calcmode="lin" valueType="num">
                                      <p:cBhvr additive="repl">
                                        <p:cTn dur="250" fill="hold" id="285"/>
                                        <p:tgtEl>
                                          <p:spTgt spid="486"/>
                                        </p:tgtEl>
                                        <p:attrNameLst>
                                          <p:attrName>ppt_x</p:attrName>
                                        </p:attrNameLst>
                                      </p:cBhvr>
                                      <p:tavLst>
                                        <p:tav tm="0">
                                          <p:val>
                                            <p:strVal val="#ppt_x"/>
                                          </p:val>
                                        </p:tav>
                                        <p:tav tm="100000">
                                          <p:val>
                                            <p:strVal val="#ppt_x"/>
                                          </p:val>
                                        </p:tav>
                                      </p:tavLst>
                                    </p:anim>
                                    <p:anim calcmode="lin" valueType="num">
                                      <p:cBhvr additive="repl">
                                        <p:cTn dur="250" fill="hold" id="286"/>
                                        <p:tgtEl>
                                          <p:spTgt spid="486"/>
                                        </p:tgtEl>
                                        <p:attrNameLst>
                                          <p:attrName>ppt_y</p:attrName>
                                        </p:attrNameLst>
                                      </p:cBhvr>
                                      <p:tavLst>
                                        <p:tav tm="0">
                                          <p:val>
                                            <p:strVal val="#ppt_y+.1"/>
                                          </p:val>
                                        </p:tav>
                                        <p:tav tm="100000">
                                          <p:val>
                                            <p:strVal val="#ppt_y"/>
                                          </p:val>
                                        </p:tav>
                                      </p:tavLst>
                                    </p:anim>
                                  </p:childTnLst>
                                </p:cTn>
                              </p:par>
                            </p:childTnLst>
                          </p:cTn>
                        </p:par>
                        <p:par>
                          <p:cTn fill="hold" id="287">
                            <p:stCondLst>
                              <p:cond delay="250"/>
                            </p:stCondLst>
                            <p:childTnLst>
                              <p:par>
                                <p:cTn fill="hold" id="288" nodeType="afterEffect" presetClass="entr" presetID="22" presetSubtype="1">
                                  <p:stCondLst>
                                    <p:cond delay="0"/>
                                  </p:stCondLst>
                                  <p:childTnLst>
                                    <p:set>
                                      <p:cBhvr>
                                        <p:cTn dur="1" fill="hold" id="289">
                                          <p:stCondLst>
                                            <p:cond delay="0"/>
                                          </p:stCondLst>
                                        </p:cTn>
                                        <p:tgtEl>
                                          <p:spTgt spid="487"/>
                                        </p:tgtEl>
                                        <p:attrNameLst>
                                          <p:attrName>style.visibility</p:attrName>
                                        </p:attrNameLst>
                                      </p:cBhvr>
                                      <p:to>
                                        <p:strVal val="visible"/>
                                      </p:to>
                                    </p:set>
                                    <p:animEffect filter="wipe(up)" transition="in">
                                      <p:cBhvr additive="repl">
                                        <p:cTn dur="250" fill="freeze" id="290"/>
                                        <p:tgtEl>
                                          <p:spTgt spid="487"/>
                                        </p:tgtEl>
                                      </p:cBhvr>
                                    </p:animEffect>
                                  </p:childTnLst>
                                </p:cTn>
                              </p:par>
                            </p:childTnLst>
                          </p:cTn>
                        </p:par>
                      </p:childTnLst>
                    </p:cTn>
                  </p:par>
                  <p:par>
                    <p:cTn fill="hold" id="291">
                      <p:stCondLst>
                        <p:cond delay="indefinite"/>
                      </p:stCondLst>
                      <p:childTnLst>
                        <p:par>
                          <p:cTn fill="hold" id="292">
                            <p:stCondLst>
                              <p:cond delay="0"/>
                            </p:stCondLst>
                            <p:childTnLst>
                              <p:par>
                                <p:cTn fill="hold" id="293" nodeType="clickEffect" presetClass="entr" presetID="10">
                                  <p:stCondLst>
                                    <p:cond delay="0"/>
                                  </p:stCondLst>
                                  <p:childTnLst>
                                    <p:set>
                                      <p:cBhvr>
                                        <p:cTn dur="1" fill="hold" id="294">
                                          <p:stCondLst>
                                            <p:cond delay="0"/>
                                          </p:stCondLst>
                                        </p:cTn>
                                        <p:tgtEl>
                                          <p:spTgt spid="488"/>
                                        </p:tgtEl>
                                        <p:attrNameLst>
                                          <p:attrName>style.visibility</p:attrName>
                                        </p:attrNameLst>
                                      </p:cBhvr>
                                      <p:to>
                                        <p:strVal val="visible"/>
                                      </p:to>
                                    </p:set>
                                    <p:animEffect filter="fade" transition="in">
                                      <p:cBhvr additive="repl">
                                        <p:cTn dur="250" fill="freeze" id="295"/>
                                        <p:tgtEl>
                                          <p:spTgt spid="488"/>
                                        </p:tgtEl>
                                      </p:cBhvr>
                                    </p:animEffect>
                                  </p:childTnLst>
                                </p:cTn>
                              </p:par>
                            </p:childTnLst>
                          </p:cTn>
                        </p:par>
                        <p:par>
                          <p:cTn fill="hold" id="296">
                            <p:stCondLst>
                              <p:cond delay="250"/>
                            </p:stCondLst>
                            <p:childTnLst>
                              <p:par>
                                <p:cTn fill="hold" id="297" nodeType="afterEffect" presetClass="entr" presetID="22" presetSubtype="1">
                                  <p:stCondLst>
                                    <p:cond delay="0"/>
                                  </p:stCondLst>
                                  <p:childTnLst>
                                    <p:set>
                                      <p:cBhvr>
                                        <p:cTn dur="1" fill="hold" id="298">
                                          <p:stCondLst>
                                            <p:cond delay="0"/>
                                          </p:stCondLst>
                                        </p:cTn>
                                        <p:tgtEl>
                                          <p:spTgt spid="489"/>
                                        </p:tgtEl>
                                        <p:attrNameLst>
                                          <p:attrName>style.visibility</p:attrName>
                                        </p:attrNameLst>
                                      </p:cBhvr>
                                      <p:to>
                                        <p:strVal val="visible"/>
                                      </p:to>
                                    </p:set>
                                    <p:animEffect filter="wipe(up)" transition="in">
                                      <p:cBhvr additive="repl">
                                        <p:cTn dur="250" fill="freeze" id="299"/>
                                        <p:tgtEl>
                                          <p:spTgt spid="489"/>
                                        </p:tgtEl>
                                      </p:cBhvr>
                                    </p:animEffect>
                                  </p:childTnLst>
                                </p:cTn>
                              </p:par>
                            </p:childTnLst>
                          </p:cTn>
                        </p:par>
                        <p:par>
                          <p:cTn fill="hold" id="300">
                            <p:stCondLst>
                              <p:cond delay="500"/>
                            </p:stCondLst>
                            <p:childTnLst>
                              <p:par>
                                <p:cTn fill="hold" id="301" nodeType="afterEffect" presetClass="entr" presetID="42">
                                  <p:stCondLst>
                                    <p:cond delay="0"/>
                                  </p:stCondLst>
                                  <p:childTnLst>
                                    <p:set>
                                      <p:cBhvr>
                                        <p:cTn dur="1" fill="hold" id="302">
                                          <p:stCondLst>
                                            <p:cond delay="0"/>
                                          </p:stCondLst>
                                        </p:cTn>
                                        <p:tgtEl>
                                          <p:spTgt spid="490"/>
                                        </p:tgtEl>
                                        <p:attrNameLst>
                                          <p:attrName>style.visibility</p:attrName>
                                        </p:attrNameLst>
                                      </p:cBhvr>
                                      <p:to>
                                        <p:strVal val="visible"/>
                                      </p:to>
                                    </p:set>
                                    <p:animEffect filter="fade" transition="in">
                                      <p:cBhvr additive="repl">
                                        <p:cTn dur="250" fill="freeze" id="303"/>
                                        <p:tgtEl>
                                          <p:spTgt spid="490"/>
                                        </p:tgtEl>
                                      </p:cBhvr>
                                    </p:animEffect>
                                    <p:anim calcmode="lin" valueType="num">
                                      <p:cBhvr additive="repl">
                                        <p:cTn dur="250" fill="hold" id="304"/>
                                        <p:tgtEl>
                                          <p:spTgt spid="490"/>
                                        </p:tgtEl>
                                        <p:attrNameLst>
                                          <p:attrName>ppt_x</p:attrName>
                                        </p:attrNameLst>
                                      </p:cBhvr>
                                      <p:tavLst>
                                        <p:tav tm="0">
                                          <p:val>
                                            <p:strVal val="#ppt_x"/>
                                          </p:val>
                                        </p:tav>
                                        <p:tav tm="100000">
                                          <p:val>
                                            <p:strVal val="#ppt_x"/>
                                          </p:val>
                                        </p:tav>
                                      </p:tavLst>
                                    </p:anim>
                                    <p:anim calcmode="lin" valueType="num">
                                      <p:cBhvr additive="repl">
                                        <p:cTn dur="250" fill="hold" id="305"/>
                                        <p:tgtEl>
                                          <p:spTgt spid="490"/>
                                        </p:tgtEl>
                                        <p:attrNameLst>
                                          <p:attrName>ppt_y</p:attrName>
                                        </p:attrNameLst>
                                      </p:cBhvr>
                                      <p:tavLst>
                                        <p:tav tm="0">
                                          <p:val>
                                            <p:strVal val="#ppt_y+.1"/>
                                          </p:val>
                                        </p:tav>
                                        <p:tav tm="100000">
                                          <p:val>
                                            <p:strVal val="#ppt_y"/>
                                          </p:val>
                                        </p:tav>
                                      </p:tavLst>
                                    </p:anim>
                                  </p:childTnLst>
                                </p:cTn>
                              </p:par>
                            </p:childTnLst>
                          </p:cTn>
                        </p:par>
                        <p:par>
                          <p:cTn fill="hold" id="306">
                            <p:stCondLst>
                              <p:cond delay="750"/>
                            </p:stCondLst>
                            <p:childTnLst>
                              <p:par>
                                <p:cTn fill="hold" id="307" nodeType="afterEffect" presetClass="entr" presetID="22" presetSubtype="1">
                                  <p:stCondLst>
                                    <p:cond delay="0"/>
                                  </p:stCondLst>
                                  <p:childTnLst>
                                    <p:set>
                                      <p:cBhvr>
                                        <p:cTn dur="1" fill="hold" id="308">
                                          <p:stCondLst>
                                            <p:cond delay="0"/>
                                          </p:stCondLst>
                                        </p:cTn>
                                        <p:tgtEl>
                                          <p:spTgt spid="491"/>
                                        </p:tgtEl>
                                        <p:attrNameLst>
                                          <p:attrName>style.visibility</p:attrName>
                                        </p:attrNameLst>
                                      </p:cBhvr>
                                      <p:to>
                                        <p:strVal val="visible"/>
                                      </p:to>
                                    </p:set>
                                    <p:animEffect filter="wipe(up)" transition="in">
                                      <p:cBhvr additive="repl">
                                        <p:cTn dur="250" fill="freeze" id="309"/>
                                        <p:tgtEl>
                                          <p:spTgt spid="491"/>
                                        </p:tgtEl>
                                      </p:cBhvr>
                                    </p:animEffect>
                                  </p:childTnLst>
                                </p:cTn>
                              </p:par>
                            </p:childTnLst>
                          </p:cTn>
                        </p:par>
                      </p:childTnLst>
                    </p:cTn>
                  </p:par>
                  <p:par>
                    <p:cTn fill="hold" id="310">
                      <p:stCondLst>
                        <p:cond delay="indefinite"/>
                      </p:stCondLst>
                      <p:childTnLst>
                        <p:par>
                          <p:cTn fill="hold" id="311">
                            <p:stCondLst>
                              <p:cond delay="0"/>
                            </p:stCondLst>
                            <p:childTnLst>
                              <p:par>
                                <p:cTn fill="hold" id="312" nodeType="clickEffect" presetClass="entr" presetID="10">
                                  <p:stCondLst>
                                    <p:cond delay="0"/>
                                  </p:stCondLst>
                                  <p:childTnLst>
                                    <p:set>
                                      <p:cBhvr>
                                        <p:cTn dur="1" fill="hold" id="313">
                                          <p:stCondLst>
                                            <p:cond delay="0"/>
                                          </p:stCondLst>
                                        </p:cTn>
                                        <p:tgtEl>
                                          <p:spTgt spid="492"/>
                                        </p:tgtEl>
                                        <p:attrNameLst>
                                          <p:attrName>style.visibility</p:attrName>
                                        </p:attrNameLst>
                                      </p:cBhvr>
                                      <p:to>
                                        <p:strVal val="visible"/>
                                      </p:to>
                                    </p:set>
                                    <p:animEffect filter="fade" transition="in">
                                      <p:cBhvr additive="repl">
                                        <p:cTn dur="250" fill="freeze" id="314"/>
                                        <p:tgtEl>
                                          <p:spTgt spid="492"/>
                                        </p:tgtEl>
                                      </p:cBhvr>
                                    </p:animEffect>
                                  </p:childTnLst>
                                </p:cTn>
                              </p:par>
                            </p:childTnLst>
                          </p:cTn>
                        </p:par>
                        <p:par>
                          <p:cTn fill="hold" id="315">
                            <p:stCondLst>
                              <p:cond delay="250"/>
                            </p:stCondLst>
                            <p:childTnLst>
                              <p:par>
                                <p:cTn fill="hold" id="316" nodeType="afterEffect" presetClass="entr" presetID="22" presetSubtype="4">
                                  <p:stCondLst>
                                    <p:cond delay="0"/>
                                  </p:stCondLst>
                                  <p:childTnLst>
                                    <p:set>
                                      <p:cBhvr>
                                        <p:cTn dur="1" fill="hold" id="317">
                                          <p:stCondLst>
                                            <p:cond delay="0"/>
                                          </p:stCondLst>
                                        </p:cTn>
                                        <p:tgtEl>
                                          <p:spTgt spid="493"/>
                                        </p:tgtEl>
                                        <p:attrNameLst>
                                          <p:attrName>style.visibility</p:attrName>
                                        </p:attrNameLst>
                                      </p:cBhvr>
                                      <p:to>
                                        <p:strVal val="visible"/>
                                      </p:to>
                                    </p:set>
                                    <p:animEffect filter="wipe(down)" transition="out">
                                      <p:cBhvr additive="repl">
                                        <p:cTn dur="250" fill="freeze" id="318"/>
                                        <p:tgtEl>
                                          <p:spTgt spid="493"/>
                                        </p:tgtEl>
                                      </p:cBhvr>
                                    </p:animEffect>
                                  </p:childTnLst>
                                </p:cTn>
                              </p:par>
                            </p:childTnLst>
                          </p:cTn>
                        </p:par>
                        <p:par>
                          <p:cTn fill="hold" id="319">
                            <p:stCondLst>
                              <p:cond delay="500"/>
                            </p:stCondLst>
                            <p:childTnLst>
                              <p:par>
                                <p:cTn fill="hold" id="320" nodeType="afterEffect" presetClass="entr" presetID="10">
                                  <p:stCondLst>
                                    <p:cond delay="0"/>
                                  </p:stCondLst>
                                  <p:childTnLst>
                                    <p:set>
                                      <p:cBhvr>
                                        <p:cTn dur="1" fill="hold" id="321">
                                          <p:stCondLst>
                                            <p:cond delay="0"/>
                                          </p:stCondLst>
                                        </p:cTn>
                                        <p:tgtEl>
                                          <p:spTgt spid="494"/>
                                        </p:tgtEl>
                                        <p:attrNameLst>
                                          <p:attrName>style.visibility</p:attrName>
                                        </p:attrNameLst>
                                      </p:cBhvr>
                                      <p:to>
                                        <p:strVal val="visible"/>
                                      </p:to>
                                    </p:set>
                                    <p:animEffect filter="fade" transition="in">
                                      <p:cBhvr additive="repl">
                                        <p:cTn dur="250" fill="freeze" id="322"/>
                                        <p:tgtEl>
                                          <p:spTgt spid="494"/>
                                        </p:tgtEl>
                                      </p:cBhvr>
                                    </p:animEffect>
                                  </p:childTnLst>
                                </p:cTn>
                              </p:par>
                            </p:childTnLst>
                          </p:cTn>
                        </p:par>
                        <p:par>
                          <p:cTn fill="hold" id="323">
                            <p:stCondLst>
                              <p:cond delay="750"/>
                            </p:stCondLst>
                            <p:childTnLst>
                              <p:par>
                                <p:cTn fill="hold" id="324" nodeType="afterEffect" presetClass="entr" presetID="22" presetSubtype="2">
                                  <p:stCondLst>
                                    <p:cond delay="0"/>
                                  </p:stCondLst>
                                  <p:childTnLst>
                                    <p:set>
                                      <p:cBhvr>
                                        <p:cTn dur="1" fill="hold" id="325">
                                          <p:stCondLst>
                                            <p:cond delay="0"/>
                                          </p:stCondLst>
                                        </p:cTn>
                                        <p:tgtEl>
                                          <p:spTgt spid="495"/>
                                        </p:tgtEl>
                                        <p:attrNameLst>
                                          <p:attrName>style.visibility</p:attrName>
                                        </p:attrNameLst>
                                      </p:cBhvr>
                                      <p:to>
                                        <p:strVal val="visible"/>
                                      </p:to>
                                    </p:set>
                                    <p:animEffect filter="wipe(right)" transition="out">
                                      <p:cBhvr additive="repl">
                                        <p:cTn dur="250" fill="freeze" id="326"/>
                                        <p:tgtEl>
                                          <p:spTgt spid="495"/>
                                        </p:tgtEl>
                                      </p:cBhvr>
                                    </p:animEffect>
                                  </p:childTnLst>
                                </p:cTn>
                              </p:par>
                            </p:childTnLst>
                          </p:cTn>
                        </p:par>
                        <p:par>
                          <p:cTn fill="hold" id="327">
                            <p:stCondLst>
                              <p:cond delay="1000"/>
                            </p:stCondLst>
                            <p:childTnLst>
                              <p:par>
                                <p:cTn fill="hold" id="328" nodeType="afterEffect" presetClass="entr" presetID="42">
                                  <p:stCondLst>
                                    <p:cond delay="0"/>
                                  </p:stCondLst>
                                  <p:childTnLst>
                                    <p:set>
                                      <p:cBhvr>
                                        <p:cTn dur="1" fill="hold" id="329">
                                          <p:stCondLst>
                                            <p:cond delay="0"/>
                                          </p:stCondLst>
                                        </p:cTn>
                                        <p:tgtEl>
                                          <p:spTgt spid="496"/>
                                        </p:tgtEl>
                                        <p:attrNameLst>
                                          <p:attrName>style.visibility</p:attrName>
                                        </p:attrNameLst>
                                      </p:cBhvr>
                                      <p:to>
                                        <p:strVal val="visible"/>
                                      </p:to>
                                    </p:set>
                                    <p:animEffect filter="fade" transition="in">
                                      <p:cBhvr additive="repl">
                                        <p:cTn dur="500" fill="freeze" id="330"/>
                                        <p:tgtEl>
                                          <p:spTgt spid="496"/>
                                        </p:tgtEl>
                                      </p:cBhvr>
                                    </p:animEffect>
                                    <p:anim calcmode="lin" valueType="num">
                                      <p:cBhvr additive="repl">
                                        <p:cTn dur="500" fill="hold" id="331"/>
                                        <p:tgtEl>
                                          <p:spTgt spid="496"/>
                                        </p:tgtEl>
                                        <p:attrNameLst>
                                          <p:attrName>ppt_x</p:attrName>
                                        </p:attrNameLst>
                                      </p:cBhvr>
                                      <p:tavLst>
                                        <p:tav tm="0">
                                          <p:val>
                                            <p:strVal val="#ppt_x"/>
                                          </p:val>
                                        </p:tav>
                                        <p:tav tm="100000">
                                          <p:val>
                                            <p:strVal val="#ppt_x"/>
                                          </p:val>
                                        </p:tav>
                                      </p:tavLst>
                                    </p:anim>
                                    <p:anim calcmode="lin" valueType="num">
                                      <p:cBhvr additive="repl">
                                        <p:cTn dur="500" fill="hold" id="332"/>
                                        <p:tgtEl>
                                          <p:spTgt spid="496"/>
                                        </p:tgtEl>
                                        <p:attrNameLst>
                                          <p:attrName>ppt_y</p:attrName>
                                        </p:attrNameLst>
                                      </p:cBhvr>
                                      <p:tavLst>
                                        <p:tav tm="0">
                                          <p:val>
                                            <p:strVal val="#ppt_y+.1"/>
                                          </p:val>
                                        </p:tav>
                                        <p:tav tm="100000">
                                          <p:val>
                                            <p:strVal val="#ppt_y"/>
                                          </p:val>
                                        </p:tav>
                                      </p:tavLst>
                                    </p:anim>
                                  </p:childTnLst>
                                </p:cTn>
                              </p:par>
                            </p:childTnLst>
                          </p:cTn>
                        </p:par>
                        <p:par>
                          <p:cTn fill="hold" id="333">
                            <p:stCondLst>
                              <p:cond delay="1500"/>
                            </p:stCondLst>
                            <p:childTnLst>
                              <p:par>
                                <p:cTn fill="hold" id="334" nodeType="afterEffect" presetClass="entr" presetID="22" presetSubtype="1">
                                  <p:stCondLst>
                                    <p:cond delay="0"/>
                                  </p:stCondLst>
                                  <p:childTnLst>
                                    <p:set>
                                      <p:cBhvr>
                                        <p:cTn dur="1" fill="hold" id="335">
                                          <p:stCondLst>
                                            <p:cond delay="0"/>
                                          </p:stCondLst>
                                        </p:cTn>
                                        <p:tgtEl>
                                          <p:spTgt spid="497"/>
                                        </p:tgtEl>
                                        <p:attrNameLst>
                                          <p:attrName>style.visibility</p:attrName>
                                        </p:attrNameLst>
                                      </p:cBhvr>
                                      <p:to>
                                        <p:strVal val="visible"/>
                                      </p:to>
                                    </p:set>
                                    <p:animEffect filter="wipe(up)" transition="in">
                                      <p:cBhvr additive="repl">
                                        <p:cTn dur="250" fill="freeze" id="336"/>
                                        <p:tgtEl>
                                          <p:spTgt spid="497"/>
                                        </p:tgtEl>
                                      </p:cBhvr>
                                    </p:animEffect>
                                  </p:childTnLst>
                                </p:cTn>
                              </p:par>
                            </p:childTnLst>
                          </p:cTn>
                        </p:par>
                      </p:childTnLst>
                    </p:cTn>
                  </p:par>
                  <p:par>
                    <p:cTn fill="hold" id="337">
                      <p:stCondLst>
                        <p:cond delay="indefinite"/>
                      </p:stCondLst>
                      <p:childTnLst>
                        <p:par>
                          <p:cTn fill="hold" id="338">
                            <p:stCondLst>
                              <p:cond delay="0"/>
                            </p:stCondLst>
                            <p:childTnLst>
                              <p:par>
                                <p:cTn fill="hold" id="339" nodeType="clickEffect" presetClass="exit" presetID="37">
                                  <p:stCondLst>
                                    <p:cond delay="0"/>
                                  </p:stCondLst>
                                  <p:childTnLst>
                                    <p:animEffect filter="fade" transition="in">
                                      <p:cBhvr additive="repl">
                                        <p:cTn dur="500" fill="freeze" id="340"/>
                                        <p:tgtEl>
                                          <p:spTgt spid="492"/>
                                        </p:tgtEl>
                                      </p:cBhvr>
                                    </p:animEffect>
                                    <p:anim calcmode="lin" valueType="num">
                                      <p:cBhvr additive="repl">
                                        <p:cTn dur="500" fill="freeze" id="341"/>
                                        <p:tgtEl>
                                          <p:spTgt spid="492"/>
                                        </p:tgtEl>
                                        <p:attrNameLst>
                                          <p:attrName>ppt_x</p:attrName>
                                        </p:attrNameLst>
                                      </p:cBhvr>
                                      <p:tavLst>
                                        <p:tav tm="0">
                                          <p:val>
                                            <p:strVal val="#ppt_x"/>
                                          </p:val>
                                        </p:tav>
                                        <p:tav tm="100000">
                                          <p:val>
                                            <p:strVal val="#ppt_x"/>
                                          </p:val>
                                        </p:tav>
                                      </p:tavLst>
                                    </p:anim>
                                    <p:anim calcmode="lin" valueType="num">
                                      <p:cBhvr additive="repl">
                                        <p:cTn dur="50" fill="freeze" id="342"/>
                                        <p:tgtEl>
                                          <p:spTgt spid="492"/>
                                        </p:tgtEl>
                                        <p:attrNameLst>
                                          <p:attrName>ppt_y</p:attrName>
                                        </p:attrNameLst>
                                      </p:cBhvr>
                                      <p:tavLst>
                                        <p:tav tm="0">
                                          <p:val>
                                            <p:strVal val="#ppt_y"/>
                                          </p:val>
                                        </p:tav>
                                        <p:tav tm="100000">
                                          <p:val>
                                            <p:strVal val="#ppt_y-.03"/>
                                          </p:val>
                                        </p:tav>
                                      </p:tavLst>
                                    </p:anim>
                                    <p:anim calcmode="lin" valueType="num">
                                      <p:cBhvr additive="repl">
                                        <p:cTn dur="450" fill="freeze" id="343">
                                          <p:stCondLst>
                                            <p:cond delay="50"/>
                                          </p:stCondLst>
                                        </p:cTn>
                                        <p:tgtEl>
                                          <p:spTgt spid="492"/>
                                        </p:tgtEl>
                                        <p:attrNameLst>
                                          <p:attrName>ppt_y</p:attrName>
                                        </p:attrNameLst>
                                      </p:cBhvr>
                                      <p:tavLst>
                                        <p:tav tm="0">
                                          <p:val>
                                            <p:strVal val="#ppt_y"/>
                                          </p:val>
                                        </p:tav>
                                        <p:tav tm="100000">
                                          <p:val>
                                            <p:strVal val="#ppt_y+1"/>
                                          </p:val>
                                        </p:tav>
                                      </p:tavLst>
                                    </p:anim>
                                    <p:set>
                                      <p:cBhvr>
                                        <p:cTn dur="1" fill="hold" id="344">
                                          <p:stCondLst>
                                            <p:cond delay="498"/>
                                          </p:stCondLst>
                                        </p:cTn>
                                        <p:tgtEl>
                                          <p:spTgt spid="492"/>
                                        </p:tgtEl>
                                        <p:attrNameLst>
                                          <p:attrName>style.visibility</p:attrName>
                                        </p:attrNameLst>
                                      </p:cBhvr>
                                      <p:to>
                                        <p:strVal val="hidden"/>
                                      </p:to>
                                    </p:set>
                                  </p:childTnLst>
                                </p:cTn>
                              </p:par>
                              <p:par>
                                <p:cTn fill="hold" id="345" nodeType="withEffect" presetClass="exit" presetID="37">
                                  <p:stCondLst>
                                    <p:cond delay="0"/>
                                  </p:stCondLst>
                                  <p:childTnLst>
                                    <p:animEffect filter="fade" transition="in">
                                      <p:cBhvr additive="repl">
                                        <p:cTn dur="500" fill="freeze" id="346"/>
                                        <p:tgtEl>
                                          <p:spTgt spid="493"/>
                                        </p:tgtEl>
                                      </p:cBhvr>
                                    </p:animEffect>
                                    <p:anim calcmode="lin" valueType="num">
                                      <p:cBhvr additive="repl">
                                        <p:cTn dur="500" fill="freeze" id="347"/>
                                        <p:tgtEl>
                                          <p:spTgt spid="493"/>
                                        </p:tgtEl>
                                        <p:attrNameLst>
                                          <p:attrName>ppt_x</p:attrName>
                                        </p:attrNameLst>
                                      </p:cBhvr>
                                      <p:tavLst>
                                        <p:tav tm="0">
                                          <p:val>
                                            <p:strVal val="#ppt_x"/>
                                          </p:val>
                                        </p:tav>
                                        <p:tav tm="100000">
                                          <p:val>
                                            <p:strVal val="#ppt_x"/>
                                          </p:val>
                                        </p:tav>
                                      </p:tavLst>
                                    </p:anim>
                                    <p:anim calcmode="lin" valueType="num">
                                      <p:cBhvr additive="repl">
                                        <p:cTn dur="50" fill="freeze" id="348"/>
                                        <p:tgtEl>
                                          <p:spTgt spid="493"/>
                                        </p:tgtEl>
                                        <p:attrNameLst>
                                          <p:attrName>ppt_y</p:attrName>
                                        </p:attrNameLst>
                                      </p:cBhvr>
                                      <p:tavLst>
                                        <p:tav tm="0">
                                          <p:val>
                                            <p:strVal val="#ppt_y"/>
                                          </p:val>
                                        </p:tav>
                                        <p:tav tm="100000">
                                          <p:val>
                                            <p:strVal val="#ppt_y-.03"/>
                                          </p:val>
                                        </p:tav>
                                      </p:tavLst>
                                    </p:anim>
                                    <p:anim calcmode="lin" valueType="num">
                                      <p:cBhvr additive="repl">
                                        <p:cTn dur="450" fill="freeze" id="349">
                                          <p:stCondLst>
                                            <p:cond delay="50"/>
                                          </p:stCondLst>
                                        </p:cTn>
                                        <p:tgtEl>
                                          <p:spTgt spid="493"/>
                                        </p:tgtEl>
                                        <p:attrNameLst>
                                          <p:attrName>ppt_y</p:attrName>
                                        </p:attrNameLst>
                                      </p:cBhvr>
                                      <p:tavLst>
                                        <p:tav tm="0">
                                          <p:val>
                                            <p:strVal val="#ppt_y"/>
                                          </p:val>
                                        </p:tav>
                                        <p:tav tm="100000">
                                          <p:val>
                                            <p:strVal val="#ppt_y+1"/>
                                          </p:val>
                                        </p:tav>
                                      </p:tavLst>
                                    </p:anim>
                                    <p:set>
                                      <p:cBhvr>
                                        <p:cTn dur="1" fill="hold" id="350">
                                          <p:stCondLst>
                                            <p:cond delay="498"/>
                                          </p:stCondLst>
                                        </p:cTn>
                                        <p:tgtEl>
                                          <p:spTgt spid="493"/>
                                        </p:tgtEl>
                                        <p:attrNameLst>
                                          <p:attrName>style.visibility</p:attrName>
                                        </p:attrNameLst>
                                      </p:cBhvr>
                                      <p:to>
                                        <p:strVal val="hidden"/>
                                      </p:to>
                                    </p:set>
                                  </p:childTnLst>
                                </p:cTn>
                              </p:par>
                              <p:par>
                                <p:cTn fill="hold" id="351" nodeType="withEffect" presetClass="exit" presetID="37">
                                  <p:stCondLst>
                                    <p:cond delay="0"/>
                                  </p:stCondLst>
                                  <p:childTnLst>
                                    <p:animEffect filter="fade" transition="in">
                                      <p:cBhvr additive="repl">
                                        <p:cTn dur="500" fill="freeze" id="352"/>
                                        <p:tgtEl>
                                          <p:spTgt spid="494"/>
                                        </p:tgtEl>
                                      </p:cBhvr>
                                    </p:animEffect>
                                    <p:anim calcmode="lin" valueType="num">
                                      <p:cBhvr additive="repl">
                                        <p:cTn dur="500" fill="freeze" id="353"/>
                                        <p:tgtEl>
                                          <p:spTgt spid="494"/>
                                        </p:tgtEl>
                                        <p:attrNameLst>
                                          <p:attrName>ppt_x</p:attrName>
                                        </p:attrNameLst>
                                      </p:cBhvr>
                                      <p:tavLst>
                                        <p:tav tm="0">
                                          <p:val>
                                            <p:strVal val="#ppt_x"/>
                                          </p:val>
                                        </p:tav>
                                        <p:tav tm="100000">
                                          <p:val>
                                            <p:strVal val="#ppt_x"/>
                                          </p:val>
                                        </p:tav>
                                      </p:tavLst>
                                    </p:anim>
                                    <p:anim calcmode="lin" valueType="num">
                                      <p:cBhvr additive="repl">
                                        <p:cTn dur="50" fill="freeze" id="354"/>
                                        <p:tgtEl>
                                          <p:spTgt spid="494"/>
                                        </p:tgtEl>
                                        <p:attrNameLst>
                                          <p:attrName>ppt_y</p:attrName>
                                        </p:attrNameLst>
                                      </p:cBhvr>
                                      <p:tavLst>
                                        <p:tav tm="0">
                                          <p:val>
                                            <p:strVal val="#ppt_y"/>
                                          </p:val>
                                        </p:tav>
                                        <p:tav tm="100000">
                                          <p:val>
                                            <p:strVal val="#ppt_y-.03"/>
                                          </p:val>
                                        </p:tav>
                                      </p:tavLst>
                                    </p:anim>
                                    <p:anim calcmode="lin" valueType="num">
                                      <p:cBhvr additive="repl">
                                        <p:cTn dur="450" fill="freeze" id="355">
                                          <p:stCondLst>
                                            <p:cond delay="50"/>
                                          </p:stCondLst>
                                        </p:cTn>
                                        <p:tgtEl>
                                          <p:spTgt spid="494"/>
                                        </p:tgtEl>
                                        <p:attrNameLst>
                                          <p:attrName>ppt_y</p:attrName>
                                        </p:attrNameLst>
                                      </p:cBhvr>
                                      <p:tavLst>
                                        <p:tav tm="0">
                                          <p:val>
                                            <p:strVal val="#ppt_y"/>
                                          </p:val>
                                        </p:tav>
                                        <p:tav tm="100000">
                                          <p:val>
                                            <p:strVal val="#ppt_y+1"/>
                                          </p:val>
                                        </p:tav>
                                      </p:tavLst>
                                    </p:anim>
                                    <p:set>
                                      <p:cBhvr>
                                        <p:cTn dur="1" fill="hold" id="356">
                                          <p:stCondLst>
                                            <p:cond delay="498"/>
                                          </p:stCondLst>
                                        </p:cTn>
                                        <p:tgtEl>
                                          <p:spTgt spid="494"/>
                                        </p:tgtEl>
                                        <p:attrNameLst>
                                          <p:attrName>style.visibility</p:attrName>
                                        </p:attrNameLst>
                                      </p:cBhvr>
                                      <p:to>
                                        <p:strVal val="hidden"/>
                                      </p:to>
                                    </p:set>
                                  </p:childTnLst>
                                </p:cTn>
                              </p:par>
                              <p:par>
                                <p:cTn fill="hold" id="357" nodeType="withEffect" presetClass="exit" presetID="37">
                                  <p:stCondLst>
                                    <p:cond delay="0"/>
                                  </p:stCondLst>
                                  <p:childTnLst>
                                    <p:animEffect filter="fade" transition="in">
                                      <p:cBhvr additive="repl">
                                        <p:cTn dur="500" fill="freeze" id="358"/>
                                        <p:tgtEl>
                                          <p:spTgt spid="495"/>
                                        </p:tgtEl>
                                      </p:cBhvr>
                                    </p:animEffect>
                                    <p:anim calcmode="lin" valueType="num">
                                      <p:cBhvr additive="repl">
                                        <p:cTn dur="500" fill="freeze" id="359"/>
                                        <p:tgtEl>
                                          <p:spTgt spid="495"/>
                                        </p:tgtEl>
                                        <p:attrNameLst>
                                          <p:attrName>ppt_x</p:attrName>
                                        </p:attrNameLst>
                                      </p:cBhvr>
                                      <p:tavLst>
                                        <p:tav tm="0">
                                          <p:val>
                                            <p:strVal val="#ppt_x"/>
                                          </p:val>
                                        </p:tav>
                                        <p:tav tm="100000">
                                          <p:val>
                                            <p:strVal val="#ppt_x"/>
                                          </p:val>
                                        </p:tav>
                                      </p:tavLst>
                                    </p:anim>
                                    <p:anim calcmode="lin" valueType="num">
                                      <p:cBhvr additive="repl">
                                        <p:cTn dur="50" fill="freeze" id="360"/>
                                        <p:tgtEl>
                                          <p:spTgt spid="495"/>
                                        </p:tgtEl>
                                        <p:attrNameLst>
                                          <p:attrName>ppt_y</p:attrName>
                                        </p:attrNameLst>
                                      </p:cBhvr>
                                      <p:tavLst>
                                        <p:tav tm="0">
                                          <p:val>
                                            <p:strVal val="#ppt_y"/>
                                          </p:val>
                                        </p:tav>
                                        <p:tav tm="100000">
                                          <p:val>
                                            <p:strVal val="#ppt_y-.03"/>
                                          </p:val>
                                        </p:tav>
                                      </p:tavLst>
                                    </p:anim>
                                    <p:anim calcmode="lin" valueType="num">
                                      <p:cBhvr additive="repl">
                                        <p:cTn dur="450" fill="freeze" id="361">
                                          <p:stCondLst>
                                            <p:cond delay="50"/>
                                          </p:stCondLst>
                                        </p:cTn>
                                        <p:tgtEl>
                                          <p:spTgt spid="495"/>
                                        </p:tgtEl>
                                        <p:attrNameLst>
                                          <p:attrName>ppt_y</p:attrName>
                                        </p:attrNameLst>
                                      </p:cBhvr>
                                      <p:tavLst>
                                        <p:tav tm="0">
                                          <p:val>
                                            <p:strVal val="#ppt_y"/>
                                          </p:val>
                                        </p:tav>
                                        <p:tav tm="100000">
                                          <p:val>
                                            <p:strVal val="#ppt_y+1"/>
                                          </p:val>
                                        </p:tav>
                                      </p:tavLst>
                                    </p:anim>
                                    <p:set>
                                      <p:cBhvr>
                                        <p:cTn dur="1" fill="hold" id="362">
                                          <p:stCondLst>
                                            <p:cond delay="498"/>
                                          </p:stCondLst>
                                        </p:cTn>
                                        <p:tgtEl>
                                          <p:spTgt spid="495"/>
                                        </p:tgtEl>
                                        <p:attrNameLst>
                                          <p:attrName>style.visibility</p:attrName>
                                        </p:attrNameLst>
                                      </p:cBhvr>
                                      <p:to>
                                        <p:strVal val="hidden"/>
                                      </p:to>
                                    </p:set>
                                  </p:childTnLst>
                                </p:cTn>
                              </p:par>
                              <p:par>
                                <p:cTn fill="hold" id="363" nodeType="withEffect" presetClass="exit" presetID="37">
                                  <p:stCondLst>
                                    <p:cond delay="0"/>
                                  </p:stCondLst>
                                  <p:childTnLst>
                                    <p:animEffect filter="fade" transition="in">
                                      <p:cBhvr additive="repl">
                                        <p:cTn dur="500" fill="freeze" id="364"/>
                                        <p:tgtEl>
                                          <p:spTgt spid="496"/>
                                        </p:tgtEl>
                                      </p:cBhvr>
                                    </p:animEffect>
                                    <p:anim calcmode="lin" valueType="num">
                                      <p:cBhvr additive="repl">
                                        <p:cTn dur="500" fill="freeze" id="365"/>
                                        <p:tgtEl>
                                          <p:spTgt spid="496"/>
                                        </p:tgtEl>
                                        <p:attrNameLst>
                                          <p:attrName>ppt_x</p:attrName>
                                        </p:attrNameLst>
                                      </p:cBhvr>
                                      <p:tavLst>
                                        <p:tav tm="0">
                                          <p:val>
                                            <p:strVal val="#ppt_x"/>
                                          </p:val>
                                        </p:tav>
                                        <p:tav tm="100000">
                                          <p:val>
                                            <p:strVal val="#ppt_x"/>
                                          </p:val>
                                        </p:tav>
                                      </p:tavLst>
                                    </p:anim>
                                    <p:anim calcmode="lin" valueType="num">
                                      <p:cBhvr additive="repl">
                                        <p:cTn dur="50" fill="freeze" id="366"/>
                                        <p:tgtEl>
                                          <p:spTgt spid="496"/>
                                        </p:tgtEl>
                                        <p:attrNameLst>
                                          <p:attrName>ppt_y</p:attrName>
                                        </p:attrNameLst>
                                      </p:cBhvr>
                                      <p:tavLst>
                                        <p:tav tm="0">
                                          <p:val>
                                            <p:strVal val="#ppt_y"/>
                                          </p:val>
                                        </p:tav>
                                        <p:tav tm="100000">
                                          <p:val>
                                            <p:strVal val="#ppt_y-.03"/>
                                          </p:val>
                                        </p:tav>
                                      </p:tavLst>
                                    </p:anim>
                                    <p:anim calcmode="lin" valueType="num">
                                      <p:cBhvr additive="repl">
                                        <p:cTn dur="450" fill="freeze" id="367">
                                          <p:stCondLst>
                                            <p:cond delay="50"/>
                                          </p:stCondLst>
                                        </p:cTn>
                                        <p:tgtEl>
                                          <p:spTgt spid="496"/>
                                        </p:tgtEl>
                                        <p:attrNameLst>
                                          <p:attrName>ppt_y</p:attrName>
                                        </p:attrNameLst>
                                      </p:cBhvr>
                                      <p:tavLst>
                                        <p:tav tm="0">
                                          <p:val>
                                            <p:strVal val="#ppt_y"/>
                                          </p:val>
                                        </p:tav>
                                        <p:tav tm="100000">
                                          <p:val>
                                            <p:strVal val="#ppt_y+1"/>
                                          </p:val>
                                        </p:tav>
                                      </p:tavLst>
                                    </p:anim>
                                    <p:set>
                                      <p:cBhvr>
                                        <p:cTn dur="1" fill="hold" id="368">
                                          <p:stCondLst>
                                            <p:cond delay="498"/>
                                          </p:stCondLst>
                                        </p:cTn>
                                        <p:tgtEl>
                                          <p:spTgt spid="496"/>
                                        </p:tgtEl>
                                        <p:attrNameLst>
                                          <p:attrName>style.visibility</p:attrName>
                                        </p:attrNameLst>
                                      </p:cBhvr>
                                      <p:to>
                                        <p:strVal val="hidden"/>
                                      </p:to>
                                    </p:set>
                                  </p:childTnLst>
                                </p:cTn>
                              </p:par>
                              <p:par>
                                <p:cTn fill="hold" id="369" nodeType="withEffect" presetClass="exit" presetID="37">
                                  <p:stCondLst>
                                    <p:cond delay="0"/>
                                  </p:stCondLst>
                                  <p:childTnLst>
                                    <p:animEffect filter="fade" transition="in">
                                      <p:cBhvr additive="repl">
                                        <p:cTn dur="500" fill="freeze" id="370"/>
                                        <p:tgtEl>
                                          <p:spTgt spid="497"/>
                                        </p:tgtEl>
                                      </p:cBhvr>
                                    </p:animEffect>
                                    <p:anim calcmode="lin" valueType="num">
                                      <p:cBhvr additive="repl">
                                        <p:cTn dur="500" fill="freeze" id="371"/>
                                        <p:tgtEl>
                                          <p:spTgt spid="497"/>
                                        </p:tgtEl>
                                        <p:attrNameLst>
                                          <p:attrName>ppt_x</p:attrName>
                                        </p:attrNameLst>
                                      </p:cBhvr>
                                      <p:tavLst>
                                        <p:tav tm="0">
                                          <p:val>
                                            <p:strVal val="#ppt_x"/>
                                          </p:val>
                                        </p:tav>
                                        <p:tav tm="100000">
                                          <p:val>
                                            <p:strVal val="#ppt_x"/>
                                          </p:val>
                                        </p:tav>
                                      </p:tavLst>
                                    </p:anim>
                                    <p:anim calcmode="lin" valueType="num">
                                      <p:cBhvr additive="repl">
                                        <p:cTn dur="50" fill="freeze" id="372"/>
                                        <p:tgtEl>
                                          <p:spTgt spid="497"/>
                                        </p:tgtEl>
                                        <p:attrNameLst>
                                          <p:attrName>ppt_y</p:attrName>
                                        </p:attrNameLst>
                                      </p:cBhvr>
                                      <p:tavLst>
                                        <p:tav tm="0">
                                          <p:val>
                                            <p:strVal val="#ppt_y"/>
                                          </p:val>
                                        </p:tav>
                                        <p:tav tm="100000">
                                          <p:val>
                                            <p:strVal val="#ppt_y-.03"/>
                                          </p:val>
                                        </p:tav>
                                      </p:tavLst>
                                    </p:anim>
                                    <p:anim calcmode="lin" valueType="num">
                                      <p:cBhvr additive="repl">
                                        <p:cTn dur="450" fill="freeze" id="373">
                                          <p:stCondLst>
                                            <p:cond delay="50"/>
                                          </p:stCondLst>
                                        </p:cTn>
                                        <p:tgtEl>
                                          <p:spTgt spid="497"/>
                                        </p:tgtEl>
                                        <p:attrNameLst>
                                          <p:attrName>ppt_y</p:attrName>
                                        </p:attrNameLst>
                                      </p:cBhvr>
                                      <p:tavLst>
                                        <p:tav tm="0">
                                          <p:val>
                                            <p:strVal val="#ppt_y"/>
                                          </p:val>
                                        </p:tav>
                                        <p:tav tm="100000">
                                          <p:val>
                                            <p:strVal val="#ppt_y+1"/>
                                          </p:val>
                                        </p:tav>
                                      </p:tavLst>
                                    </p:anim>
                                    <p:set>
                                      <p:cBhvr>
                                        <p:cTn dur="1" fill="hold" id="374">
                                          <p:stCondLst>
                                            <p:cond delay="498"/>
                                          </p:stCondLst>
                                        </p:cTn>
                                        <p:tgtEl>
                                          <p:spTgt spid="49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0"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Nothing Fancy Here</a:t>
            </a:r>
            <a:endParaRPr/>
          </a:p>
        </p:txBody>
      </p:sp>
      <p:sp>
        <p:nvSpPr>
          <p:cNvPr id="311"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But things will still be fun!</a:t>
            </a:r>
            <a:endParaRPr/>
          </a:p>
        </p:txBody>
      </p:sp>
      <p:pic>
        <p:nvPicPr>
          <p:cNvPr descr="" id="312" name="Picture 4"/>
          <p:cNvPicPr/>
          <p:nvPr/>
        </p:nvPicPr>
        <p:blipFill>
          <a:blip r:embed="rId1"/>
          <a:stretch>
            <a:fillRect/>
          </a:stretch>
        </p:blipFill>
        <p:spPr>
          <a:xfrm>
            <a:off x="0" y="0"/>
            <a:ext cx="12191760" cy="4914720"/>
          </a:xfrm>
          <a:prstGeom prst="rect">
            <a:avLst/>
          </a:prstGeom>
        </p:spPr>
      </p:pic>
    </p:spTree>
  </p:cSld>
  <p:transition spd="slow">
    <p:fade/>
  </p:transition>
  <p:timing>
    <p:tnLst>
      <p:par>
        <p:cTn dur="indefinite" id="5" nodeType="tmRoot" restart="never">
          <p:childTnLst>
            <p:seq>
              <p:cTn id="6" nodeType="mainSeq">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98" name="Picture 6"/>
          <p:cNvPicPr/>
          <p:nvPr/>
        </p:nvPicPr>
        <p:blipFill>
          <a:blip r:embed="rId1"/>
          <a:stretch>
            <a:fillRect/>
          </a:stretch>
        </p:blipFill>
        <p:spPr>
          <a:xfrm>
            <a:off x="8912520" y="286560"/>
            <a:ext cx="2240640" cy="398160"/>
          </a:xfrm>
          <a:prstGeom prst="rect">
            <a:avLst/>
          </a:prstGeom>
        </p:spPr>
      </p:pic>
      <p:sp>
        <p:nvSpPr>
          <p:cNvPr id="499" name="CustomShape 1"/>
          <p:cNvSpPr/>
          <p:nvPr/>
        </p:nvSpPr>
        <p:spPr>
          <a:xfrm>
            <a:off x="1276200" y="2973600"/>
            <a:ext cx="816480" cy="835560"/>
          </a:xfrm>
          <a:prstGeom prst="rect">
            <a:avLst/>
          </a:prstGeom>
          <a:solidFill>
            <a:srgbClr val="5d739a"/>
          </a:solidFill>
          <a:ln w="25560">
            <a:solidFill>
              <a:srgbClr val="ffffff"/>
            </a:solidFill>
            <a:round/>
          </a:ln>
        </p:spPr>
      </p:sp>
      <p:sp>
        <p:nvSpPr>
          <p:cNvPr id="500" name="CustomShape 2"/>
          <p:cNvSpPr/>
          <p:nvPr/>
        </p:nvSpPr>
        <p:spPr>
          <a:xfrm>
            <a:off x="2914560" y="2973600"/>
            <a:ext cx="816480" cy="835560"/>
          </a:xfrm>
          <a:prstGeom prst="rect">
            <a:avLst/>
          </a:prstGeom>
          <a:solidFill>
            <a:srgbClr val="5d739a"/>
          </a:solidFill>
          <a:ln w="25560">
            <a:solidFill>
              <a:srgbClr val="ffffff"/>
            </a:solidFill>
            <a:round/>
          </a:ln>
        </p:spPr>
      </p:sp>
      <p:sp>
        <p:nvSpPr>
          <p:cNvPr id="501" name="CustomShape 3"/>
          <p:cNvSpPr/>
          <p:nvPr/>
        </p:nvSpPr>
        <p:spPr>
          <a:xfrm>
            <a:off x="4552920" y="2973600"/>
            <a:ext cx="816480" cy="835560"/>
          </a:xfrm>
          <a:prstGeom prst="rect">
            <a:avLst/>
          </a:prstGeom>
          <a:solidFill>
            <a:srgbClr val="5d739a"/>
          </a:solidFill>
          <a:ln w="25560">
            <a:solidFill>
              <a:srgbClr val="ffffff"/>
            </a:solidFill>
            <a:round/>
          </a:ln>
        </p:spPr>
      </p:sp>
      <p:sp>
        <p:nvSpPr>
          <p:cNvPr id="502" name="CustomShape 4"/>
          <p:cNvSpPr/>
          <p:nvPr/>
        </p:nvSpPr>
        <p:spPr>
          <a:xfrm>
            <a:off x="2093400" y="3393000"/>
            <a:ext cx="816480" cy="360"/>
          </a:xfrm>
          <a:prstGeom prst="straightConnector1">
            <a:avLst/>
          </a:prstGeom>
          <a:ln w="25560">
            <a:solidFill>
              <a:srgbClr val="5d739a"/>
            </a:solidFill>
            <a:round/>
            <a:tailEnd len="med" type="triangle" w="med"/>
          </a:ln>
        </p:spPr>
      </p:sp>
      <p:sp>
        <p:nvSpPr>
          <p:cNvPr id="503" name="CustomShape 5"/>
          <p:cNvSpPr/>
          <p:nvPr/>
        </p:nvSpPr>
        <p:spPr>
          <a:xfrm>
            <a:off x="3731760" y="3393000"/>
            <a:ext cx="816480" cy="360"/>
          </a:xfrm>
          <a:prstGeom prst="straightConnector1">
            <a:avLst/>
          </a:prstGeom>
          <a:ln w="25560">
            <a:solidFill>
              <a:srgbClr val="5d739a"/>
            </a:solidFill>
            <a:round/>
            <a:tailEnd len="med" type="triangle" w="med"/>
          </a:ln>
        </p:spPr>
      </p:sp>
      <p:sp>
        <p:nvSpPr>
          <p:cNvPr id="504" name="CustomShape 6"/>
          <p:cNvSpPr/>
          <p:nvPr/>
        </p:nvSpPr>
        <p:spPr>
          <a:xfrm>
            <a:off x="6191280" y="2973600"/>
            <a:ext cx="816480" cy="835560"/>
          </a:xfrm>
          <a:prstGeom prst="rect">
            <a:avLst/>
          </a:prstGeom>
          <a:solidFill>
            <a:srgbClr val="5d739a"/>
          </a:solidFill>
          <a:ln w="25560">
            <a:solidFill>
              <a:srgbClr val="ffffff"/>
            </a:solidFill>
            <a:round/>
          </a:ln>
        </p:spPr>
      </p:sp>
      <p:sp>
        <p:nvSpPr>
          <p:cNvPr id="505" name="CustomShape 7"/>
          <p:cNvSpPr/>
          <p:nvPr/>
        </p:nvSpPr>
        <p:spPr>
          <a:xfrm>
            <a:off x="5370120" y="3393000"/>
            <a:ext cx="816480" cy="360"/>
          </a:xfrm>
          <a:prstGeom prst="straightConnector1">
            <a:avLst/>
          </a:prstGeom>
          <a:ln w="25560">
            <a:solidFill>
              <a:srgbClr val="5d739a"/>
            </a:solidFill>
            <a:round/>
            <a:tailEnd len="med" type="triangle" w="med"/>
          </a:ln>
        </p:spPr>
      </p:sp>
      <p:sp>
        <p:nvSpPr>
          <p:cNvPr id="506" name="CustomShape 8"/>
          <p:cNvSpPr/>
          <p:nvPr/>
        </p:nvSpPr>
        <p:spPr>
          <a:xfrm>
            <a:off x="1097280" y="6083640"/>
            <a:ext cx="9834840" cy="360"/>
          </a:xfrm>
          <a:prstGeom prst="straightConnector1">
            <a:avLst/>
          </a:prstGeom>
          <a:ln w="76320">
            <a:solidFill>
              <a:srgbClr val="000000"/>
            </a:solidFill>
            <a:round/>
            <a:tailEnd len="med" type="triangle" w="med"/>
          </a:ln>
        </p:spPr>
      </p:sp>
      <p:sp>
        <p:nvSpPr>
          <p:cNvPr id="507" name="CustomShape 9"/>
          <p:cNvSpPr/>
          <p:nvPr/>
        </p:nvSpPr>
        <p:spPr>
          <a:xfrm>
            <a:off x="4656960" y="5579640"/>
            <a:ext cx="2864520" cy="514800"/>
          </a:xfrm>
          <a:prstGeom prst="rect">
            <a:avLst/>
          </a:prstGeom>
        </p:spPr>
        <p:txBody>
          <a:bodyPr bIns="45000" lIns="90000" rIns="90000" tIns="45000"/>
          <a:p>
            <a:pPr algn="ctr">
              <a:lnSpc>
                <a:spcPct val="100000"/>
              </a:lnSpc>
            </a:pPr>
            <a:r>
              <a:rPr lang="en-SG" sz="2800">
                <a:solidFill>
                  <a:srgbClr val="000000"/>
                </a:solidFill>
                <a:latin typeface="Segoe UI Light"/>
              </a:rPr>
              <a:t>TIME</a:t>
            </a:r>
            <a:endParaRPr/>
          </a:p>
        </p:txBody>
      </p:sp>
      <p:sp>
        <p:nvSpPr>
          <p:cNvPr id="508" name="CustomShape 10"/>
          <p:cNvSpPr/>
          <p:nvPr/>
        </p:nvSpPr>
        <p:spPr>
          <a:xfrm>
            <a:off x="5924880" y="1816920"/>
            <a:ext cx="1349280" cy="514800"/>
          </a:xfrm>
          <a:prstGeom prst="rect">
            <a:avLst/>
          </a:prstGeom>
        </p:spPr>
        <p:txBody>
          <a:bodyPr bIns="45000" lIns="90000" rIns="90000" tIns="45000" wrap="none"/>
          <a:p>
            <a:pPr algn="ctr">
              <a:lnSpc>
                <a:spcPct val="100000"/>
              </a:lnSpc>
            </a:pPr>
            <a:r>
              <a:rPr lang="en-SG" sz="2800">
                <a:solidFill>
                  <a:srgbClr val="000000"/>
                </a:solidFill>
                <a:latin typeface="Consolas"/>
              </a:rPr>
              <a:t>master</a:t>
            </a:r>
            <a:endParaRPr/>
          </a:p>
        </p:txBody>
      </p:sp>
      <p:sp>
        <p:nvSpPr>
          <p:cNvPr id="509" name="CustomShape 11"/>
          <p:cNvSpPr/>
          <p:nvPr/>
        </p:nvSpPr>
        <p:spPr>
          <a:xfrm>
            <a:off x="6595920" y="2340000"/>
            <a:ext cx="3960" cy="533880"/>
          </a:xfrm>
          <a:prstGeom prst="straightConnector1">
            <a:avLst/>
          </a:prstGeom>
          <a:ln w="25560">
            <a:solidFill>
              <a:srgbClr val="000000"/>
            </a:solidFill>
            <a:round/>
            <a:tailEnd len="med" type="triangle" w="med"/>
          </a:ln>
        </p:spPr>
      </p:sp>
      <p:sp>
        <p:nvSpPr>
          <p:cNvPr id="510" name="CustomShape 12"/>
          <p:cNvSpPr/>
          <p:nvPr/>
        </p:nvSpPr>
        <p:spPr>
          <a:xfrm>
            <a:off x="5632200" y="4431600"/>
            <a:ext cx="1934640" cy="514800"/>
          </a:xfrm>
          <a:prstGeom prst="rect">
            <a:avLst/>
          </a:prstGeom>
        </p:spPr>
        <p:txBody>
          <a:bodyPr bIns="45000" lIns="90000" rIns="90000" tIns="45000" wrap="none"/>
          <a:p>
            <a:pPr algn="ctr">
              <a:lnSpc>
                <a:spcPct val="100000"/>
              </a:lnSpc>
            </a:pPr>
            <a:r>
              <a:rPr lang="en-SG" sz="2800">
                <a:solidFill>
                  <a:srgbClr val="000000"/>
                </a:solidFill>
                <a:latin typeface="Consolas"/>
              </a:rPr>
              <a:t>alternate</a:t>
            </a:r>
            <a:endParaRPr/>
          </a:p>
        </p:txBody>
      </p:sp>
      <p:sp>
        <p:nvSpPr>
          <p:cNvPr id="511" name="CustomShape 13"/>
          <p:cNvSpPr/>
          <p:nvPr/>
        </p:nvSpPr>
        <p:spPr>
          <a:xfrm>
            <a:off x="6595920" y="3908160"/>
            <a:ext cx="3960" cy="572040"/>
          </a:xfrm>
          <a:prstGeom prst="straightConnector1">
            <a:avLst/>
          </a:prstGeom>
          <a:ln w="25560">
            <a:solidFill>
              <a:srgbClr val="000000"/>
            </a:solidFill>
            <a:round/>
            <a:tailEnd len="med" type="triangle" w="med"/>
          </a:ln>
        </p:spPr>
      </p:sp>
      <p:sp>
        <p:nvSpPr>
          <p:cNvPr id="512" name="CustomShape 14"/>
          <p:cNvSpPr/>
          <p:nvPr/>
        </p:nvSpPr>
        <p:spPr>
          <a:xfrm>
            <a:off x="7829640" y="2973600"/>
            <a:ext cx="816480" cy="835560"/>
          </a:xfrm>
          <a:prstGeom prst="rect">
            <a:avLst/>
          </a:prstGeom>
          <a:solidFill>
            <a:srgbClr val="5d739a"/>
          </a:solidFill>
          <a:ln w="25560">
            <a:solidFill>
              <a:srgbClr val="ffffff"/>
            </a:solidFill>
            <a:round/>
          </a:ln>
        </p:spPr>
      </p:sp>
      <p:sp>
        <p:nvSpPr>
          <p:cNvPr id="513" name="CustomShape 15"/>
          <p:cNvSpPr/>
          <p:nvPr/>
        </p:nvSpPr>
        <p:spPr>
          <a:xfrm>
            <a:off x="7008120" y="3393000"/>
            <a:ext cx="816480" cy="360"/>
          </a:xfrm>
          <a:prstGeom prst="straightConnector1">
            <a:avLst/>
          </a:prstGeom>
          <a:ln w="25560">
            <a:solidFill>
              <a:srgbClr val="5d739a"/>
            </a:solidFill>
            <a:round/>
            <a:tailEnd len="med" type="triangle" w="med"/>
          </a:ln>
        </p:spPr>
      </p:sp>
      <p:sp>
        <p:nvSpPr>
          <p:cNvPr id="514" name="CustomShape 16"/>
          <p:cNvSpPr/>
          <p:nvPr/>
        </p:nvSpPr>
        <p:spPr>
          <a:xfrm>
            <a:off x="6771600" y="3747600"/>
            <a:ext cx="1041120" cy="548280"/>
          </a:xfrm>
          <a:prstGeom prst="straightConnector1">
            <a:avLst/>
          </a:prstGeom>
          <a:ln w="25560">
            <a:solidFill>
              <a:srgbClr val="5d739a"/>
            </a:solidFill>
            <a:round/>
            <a:tailEnd len="med" type="triangle" w="med"/>
          </a:ln>
        </p:spPr>
      </p:sp>
      <p:sp>
        <p:nvSpPr>
          <p:cNvPr id="515" name="CustomShape 17"/>
          <p:cNvSpPr/>
          <p:nvPr/>
        </p:nvSpPr>
        <p:spPr>
          <a:xfrm>
            <a:off x="7814160" y="4062240"/>
            <a:ext cx="816480" cy="835560"/>
          </a:xfrm>
          <a:prstGeom prst="rect">
            <a:avLst/>
          </a:prstGeom>
          <a:solidFill>
            <a:srgbClr val="ad84c6"/>
          </a:solidFill>
          <a:ln w="25560">
            <a:solidFill>
              <a:srgbClr val="ffffff"/>
            </a:solidFill>
            <a:round/>
          </a:ln>
        </p:spPr>
      </p:sp>
      <p:sp>
        <p:nvSpPr>
          <p:cNvPr id="516" name="CustomShape 18"/>
          <p:cNvSpPr/>
          <p:nvPr/>
        </p:nvSpPr>
        <p:spPr>
          <a:xfrm>
            <a:off x="9509760" y="3004200"/>
            <a:ext cx="816480" cy="835560"/>
          </a:xfrm>
          <a:prstGeom prst="rect">
            <a:avLst/>
          </a:prstGeom>
          <a:solidFill>
            <a:srgbClr val="84acb6"/>
          </a:solidFill>
          <a:ln w="25560">
            <a:solidFill>
              <a:srgbClr val="ffffff"/>
            </a:solidFill>
            <a:round/>
          </a:ln>
        </p:spPr>
      </p:sp>
      <p:sp>
        <p:nvSpPr>
          <p:cNvPr id="517" name="CustomShape 19"/>
          <p:cNvSpPr/>
          <p:nvPr/>
        </p:nvSpPr>
        <p:spPr>
          <a:xfrm>
            <a:off x="8655840" y="3383280"/>
            <a:ext cx="816480" cy="360"/>
          </a:xfrm>
          <a:prstGeom prst="straightConnector1">
            <a:avLst/>
          </a:prstGeom>
          <a:ln w="25560">
            <a:solidFill>
              <a:srgbClr val="5d739a"/>
            </a:solidFill>
            <a:round/>
            <a:tailEnd len="med" type="triangle" w="med"/>
          </a:ln>
        </p:spPr>
      </p:sp>
      <p:sp>
        <p:nvSpPr>
          <p:cNvPr id="518" name="CustomShape 20"/>
          <p:cNvSpPr/>
          <p:nvPr/>
        </p:nvSpPr>
        <p:spPr>
          <a:xfrm>
            <a:off x="8666640" y="3732480"/>
            <a:ext cx="949680" cy="639000"/>
          </a:xfrm>
          <a:prstGeom prst="straightConnector1">
            <a:avLst/>
          </a:prstGeom>
          <a:ln w="25560">
            <a:solidFill>
              <a:srgbClr val="ad84c6"/>
            </a:solidFill>
            <a:round/>
            <a:tailEnd len="med" type="triangle" w="med"/>
          </a:ln>
        </p:spPr>
      </p:sp>
      <p:sp>
        <p:nvSpPr>
          <p:cNvPr id="519" name="CustomShape 21"/>
          <p:cNvSpPr/>
          <p:nvPr/>
        </p:nvSpPr>
        <p:spPr>
          <a:xfrm>
            <a:off x="7465680" y="1816920"/>
            <a:ext cx="1349280" cy="514800"/>
          </a:xfrm>
          <a:prstGeom prst="rect">
            <a:avLst/>
          </a:prstGeom>
        </p:spPr>
        <p:txBody>
          <a:bodyPr bIns="45000" lIns="90000" rIns="90000" tIns="45000" wrap="none"/>
          <a:p>
            <a:pPr algn="ctr">
              <a:lnSpc>
                <a:spcPct val="100000"/>
              </a:lnSpc>
            </a:pPr>
            <a:r>
              <a:rPr lang="en-SG" sz="2800">
                <a:solidFill>
                  <a:srgbClr val="000000"/>
                </a:solidFill>
                <a:latin typeface="Consolas"/>
              </a:rPr>
              <a:t>master</a:t>
            </a:r>
            <a:endParaRPr/>
          </a:p>
        </p:txBody>
      </p:sp>
      <p:sp>
        <p:nvSpPr>
          <p:cNvPr id="520" name="CustomShape 22"/>
          <p:cNvSpPr/>
          <p:nvPr/>
        </p:nvSpPr>
        <p:spPr>
          <a:xfrm>
            <a:off x="8238240" y="2332080"/>
            <a:ext cx="1440" cy="541800"/>
          </a:xfrm>
          <a:prstGeom prst="straightConnector1">
            <a:avLst/>
          </a:prstGeom>
          <a:ln w="25560">
            <a:solidFill>
              <a:srgbClr val="000000"/>
            </a:solidFill>
            <a:round/>
            <a:tailEnd len="med" type="triangle" w="med"/>
          </a:ln>
        </p:spPr>
      </p:sp>
      <p:sp>
        <p:nvSpPr>
          <p:cNvPr id="521" name="CustomShape 23"/>
          <p:cNvSpPr/>
          <p:nvPr/>
        </p:nvSpPr>
        <p:spPr>
          <a:xfrm>
            <a:off x="957240" y="5086440"/>
            <a:ext cx="4203000" cy="456120"/>
          </a:xfrm>
          <a:prstGeom prst="rect">
            <a:avLst/>
          </a:prstGeom>
        </p:spPr>
        <p:txBody>
          <a:bodyPr bIns="45000" lIns="90000" rIns="90000" tIns="45000" wrap="none"/>
          <a:p>
            <a:pPr>
              <a:lnSpc>
                <a:spcPct val="100000"/>
              </a:lnSpc>
            </a:pPr>
            <a:r>
              <a:rPr lang="en-SG" sz="2400">
                <a:solidFill>
                  <a:srgbClr val="5a3471"/>
                </a:solidFill>
                <a:latin typeface="Consolas"/>
              </a:rPr>
              <a:t>$ git branch alternate</a:t>
            </a:r>
            <a:endParaRPr/>
          </a:p>
        </p:txBody>
      </p:sp>
      <p:sp>
        <p:nvSpPr>
          <p:cNvPr id="522" name="CustomShape 24"/>
          <p:cNvSpPr/>
          <p:nvPr/>
        </p:nvSpPr>
        <p:spPr>
          <a:xfrm>
            <a:off x="1022040" y="5090400"/>
            <a:ext cx="2374200" cy="456120"/>
          </a:xfrm>
          <a:prstGeom prst="rect">
            <a:avLst/>
          </a:prstGeom>
        </p:spPr>
        <p:txBody>
          <a:bodyPr bIns="45000" lIns="90000" rIns="90000" tIns="45000" wrap="none"/>
          <a:p>
            <a:pPr>
              <a:lnSpc>
                <a:spcPct val="100000"/>
              </a:lnSpc>
            </a:pPr>
            <a:r>
              <a:rPr lang="en-SG" sz="2400">
                <a:solidFill>
                  <a:srgbClr val="5a3471"/>
                </a:solidFill>
                <a:latin typeface="Consolas"/>
              </a:rPr>
              <a:t>$ git commit</a:t>
            </a:r>
            <a:endParaRPr/>
          </a:p>
        </p:txBody>
      </p:sp>
      <p:sp>
        <p:nvSpPr>
          <p:cNvPr id="523" name="CustomShape 25"/>
          <p:cNvSpPr/>
          <p:nvPr/>
        </p:nvSpPr>
        <p:spPr>
          <a:xfrm>
            <a:off x="944280" y="5078880"/>
            <a:ext cx="4568760" cy="456120"/>
          </a:xfrm>
          <a:prstGeom prst="rect">
            <a:avLst/>
          </a:prstGeom>
        </p:spPr>
        <p:txBody>
          <a:bodyPr bIns="45000" lIns="90000" rIns="90000" tIns="45000" wrap="none"/>
          <a:p>
            <a:pPr>
              <a:lnSpc>
                <a:spcPct val="100000"/>
              </a:lnSpc>
            </a:pPr>
            <a:r>
              <a:rPr lang="en-SG" sz="2400">
                <a:solidFill>
                  <a:srgbClr val="5a3471"/>
                </a:solidFill>
                <a:latin typeface="Consolas"/>
              </a:rPr>
              <a:t>$ git checkout alternate</a:t>
            </a:r>
            <a:endParaRPr/>
          </a:p>
        </p:txBody>
      </p:sp>
      <p:sp>
        <p:nvSpPr>
          <p:cNvPr id="524" name="CustomShape 26"/>
          <p:cNvSpPr/>
          <p:nvPr/>
        </p:nvSpPr>
        <p:spPr>
          <a:xfrm>
            <a:off x="1022040" y="5082480"/>
            <a:ext cx="2374200" cy="456120"/>
          </a:xfrm>
          <a:prstGeom prst="rect">
            <a:avLst/>
          </a:prstGeom>
        </p:spPr>
        <p:txBody>
          <a:bodyPr bIns="45000" lIns="90000" rIns="90000" tIns="45000" wrap="none"/>
          <a:p>
            <a:pPr>
              <a:lnSpc>
                <a:spcPct val="100000"/>
              </a:lnSpc>
            </a:pPr>
            <a:r>
              <a:rPr lang="en-SG" sz="2400">
                <a:solidFill>
                  <a:srgbClr val="5a3471"/>
                </a:solidFill>
                <a:latin typeface="Consolas"/>
              </a:rPr>
              <a:t>$ git commit</a:t>
            </a:r>
            <a:endParaRPr/>
          </a:p>
        </p:txBody>
      </p:sp>
      <p:sp>
        <p:nvSpPr>
          <p:cNvPr id="525" name="CustomShape 27"/>
          <p:cNvSpPr/>
          <p:nvPr/>
        </p:nvSpPr>
        <p:spPr>
          <a:xfrm>
            <a:off x="963720" y="5082480"/>
            <a:ext cx="4020120" cy="456120"/>
          </a:xfrm>
          <a:prstGeom prst="rect">
            <a:avLst/>
          </a:prstGeom>
        </p:spPr>
        <p:txBody>
          <a:bodyPr bIns="45000" lIns="90000" rIns="90000" tIns="45000" wrap="none"/>
          <a:p>
            <a:pPr>
              <a:lnSpc>
                <a:spcPct val="100000"/>
              </a:lnSpc>
            </a:pPr>
            <a:r>
              <a:rPr lang="en-SG" sz="2400">
                <a:solidFill>
                  <a:srgbClr val="5a3471"/>
                </a:solidFill>
                <a:latin typeface="Consolas"/>
              </a:rPr>
              <a:t>$ git checkout master</a:t>
            </a:r>
            <a:endParaRPr/>
          </a:p>
        </p:txBody>
      </p:sp>
      <p:sp>
        <p:nvSpPr>
          <p:cNvPr id="526" name="CustomShape 28"/>
          <p:cNvSpPr/>
          <p:nvPr/>
        </p:nvSpPr>
        <p:spPr>
          <a:xfrm>
            <a:off x="1021320" y="5078880"/>
            <a:ext cx="2191320" cy="456120"/>
          </a:xfrm>
          <a:prstGeom prst="rect">
            <a:avLst/>
          </a:prstGeom>
        </p:spPr>
        <p:txBody>
          <a:bodyPr bIns="45000" lIns="90000" rIns="90000" tIns="45000" wrap="none"/>
          <a:p>
            <a:pPr>
              <a:lnSpc>
                <a:spcPct val="100000"/>
              </a:lnSpc>
            </a:pPr>
            <a:r>
              <a:rPr lang="en-SG" sz="2400">
                <a:solidFill>
                  <a:srgbClr val="5a3471"/>
                </a:solidFill>
                <a:latin typeface="Consolas"/>
              </a:rPr>
              <a:t>$ git merge</a:t>
            </a:r>
            <a:endParaRPr/>
          </a:p>
        </p:txBody>
      </p:sp>
      <p:sp>
        <p:nvSpPr>
          <p:cNvPr id="527" name="CustomShape 29"/>
          <p:cNvSpPr/>
          <p:nvPr/>
        </p:nvSpPr>
        <p:spPr>
          <a:xfrm>
            <a:off x="5672160" y="1836720"/>
            <a:ext cx="362520" cy="456120"/>
          </a:xfrm>
          <a:prstGeom prst="rect">
            <a:avLst/>
          </a:prstGeom>
        </p:spPr>
        <p:txBody>
          <a:bodyPr bIns="45000" lIns="90000" rIns="90000" tIns="45000" wrap="none"/>
          <a:p>
            <a:pPr>
              <a:lnSpc>
                <a:spcPct val="100000"/>
              </a:lnSpc>
            </a:pPr>
            <a:r>
              <a:rPr lang="en-SG" sz="2400">
                <a:solidFill>
                  <a:srgbClr val="5a3471"/>
                </a:solidFill>
                <a:latin typeface="Consolas"/>
              </a:rPr>
              <a:t>*</a:t>
            </a:r>
            <a:endParaRPr/>
          </a:p>
        </p:txBody>
      </p:sp>
      <p:sp>
        <p:nvSpPr>
          <p:cNvPr id="528" name="CustomShape 30"/>
          <p:cNvSpPr/>
          <p:nvPr/>
        </p:nvSpPr>
        <p:spPr>
          <a:xfrm>
            <a:off x="5433840" y="4436640"/>
            <a:ext cx="362520" cy="456120"/>
          </a:xfrm>
          <a:prstGeom prst="rect">
            <a:avLst/>
          </a:prstGeom>
        </p:spPr>
        <p:txBody>
          <a:bodyPr bIns="45000" lIns="90000" rIns="90000" tIns="45000" wrap="none"/>
          <a:p>
            <a:pPr>
              <a:lnSpc>
                <a:spcPct val="100000"/>
              </a:lnSpc>
            </a:pPr>
            <a:r>
              <a:rPr lang="en-SG" sz="2400">
                <a:solidFill>
                  <a:srgbClr val="5a3471"/>
                </a:solidFill>
                <a:latin typeface="Consolas"/>
              </a:rPr>
              <a:t>*</a:t>
            </a:r>
            <a:endParaRPr/>
          </a:p>
        </p:txBody>
      </p:sp>
      <p:sp>
        <p:nvSpPr>
          <p:cNvPr id="529" name="CustomShape 31"/>
          <p:cNvSpPr/>
          <p:nvPr/>
        </p:nvSpPr>
        <p:spPr>
          <a:xfrm>
            <a:off x="7270560" y="1836720"/>
            <a:ext cx="362520" cy="456120"/>
          </a:xfrm>
          <a:prstGeom prst="rect">
            <a:avLst/>
          </a:prstGeom>
        </p:spPr>
        <p:txBody>
          <a:bodyPr bIns="45000" lIns="90000" rIns="90000" tIns="45000" wrap="none"/>
          <a:p>
            <a:pPr>
              <a:lnSpc>
                <a:spcPct val="100000"/>
              </a:lnSpc>
            </a:pPr>
            <a:r>
              <a:rPr lang="en-SG" sz="2400">
                <a:solidFill>
                  <a:srgbClr val="5a3471"/>
                </a:solidFill>
                <a:latin typeface="Consolas"/>
              </a:rPr>
              <a:t>*</a:t>
            </a:r>
            <a:endParaRPr/>
          </a:p>
        </p:txBody>
      </p:sp>
      <p:sp>
        <p:nvSpPr>
          <p:cNvPr id="530" name="TextShape 32"/>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Merging Visualised</a:t>
            </a:r>
            <a:r>
              <a:rPr lang="en-US" sz="4800">
                <a:solidFill>
                  <a:srgbClr val="404040"/>
                </a:solidFill>
                <a:latin typeface="Segoe UI Light"/>
              </a:rPr>
              <a:t>
</a:t>
            </a:r>
            <a:endParaRPr/>
          </a:p>
        </p:txBody>
      </p:sp>
    </p:spTree>
  </p:cSld>
  <p:transition spd="slow">
    <p:push dir="d"/>
  </p:transition>
  <p:timing>
    <p:tnLst>
      <p:par>
        <p:cTn dur="indefinite" id="375" nodeType="tmRoot" restart="never">
          <p:childTnLst>
            <p:seq>
              <p:cTn dur="indefinite" id="376" nodeType="mainSeq">
                <p:childTnLst>
                  <p:par>
                    <p:cTn fill="hold" id="377">
                      <p:stCondLst>
                        <p:cond delay="indefinite"/>
                      </p:stCondLst>
                      <p:childTnLst>
                        <p:par>
                          <p:cTn fill="hold" id="378">
                            <p:stCondLst>
                              <p:cond delay="0"/>
                            </p:stCondLst>
                            <p:childTnLst>
                              <p:par>
                                <p:cTn fill="hold" id="379" nodeType="clickEffect" presetClass="entr" presetID="10">
                                  <p:stCondLst>
                                    <p:cond delay="0"/>
                                  </p:stCondLst>
                                  <p:childTnLst>
                                    <p:set>
                                      <p:cBhvr>
                                        <p:cTn dur="1" fill="hold" id="380">
                                          <p:stCondLst>
                                            <p:cond delay="0"/>
                                          </p:stCondLst>
                                        </p:cTn>
                                        <p:tgtEl>
                                          <p:spTgt spid="499"/>
                                        </p:tgtEl>
                                        <p:attrNameLst>
                                          <p:attrName>style.visibility</p:attrName>
                                        </p:attrNameLst>
                                      </p:cBhvr>
                                      <p:to>
                                        <p:strVal val="visible"/>
                                      </p:to>
                                    </p:set>
                                    <p:animEffect filter="fade" transition="in">
                                      <p:cBhvr additive="repl">
                                        <p:cTn dur="250" fill="freeze" id="381"/>
                                        <p:tgtEl>
                                          <p:spTgt spid="499"/>
                                        </p:tgtEl>
                                      </p:cBhvr>
                                    </p:animEffect>
                                  </p:childTnLst>
                                </p:cTn>
                              </p:par>
                              <p:par>
                                <p:cTn fill="hold" id="382" nodeType="withEffect" presetClass="entr" presetID="10">
                                  <p:stCondLst>
                                    <p:cond delay="250"/>
                                  </p:stCondLst>
                                  <p:childTnLst>
                                    <p:set>
                                      <p:cBhvr>
                                        <p:cTn dur="1" fill="hold" id="383">
                                          <p:stCondLst>
                                            <p:cond delay="0"/>
                                          </p:stCondLst>
                                        </p:cTn>
                                        <p:tgtEl>
                                          <p:spTgt spid="500"/>
                                        </p:tgtEl>
                                        <p:attrNameLst>
                                          <p:attrName>style.visibility</p:attrName>
                                        </p:attrNameLst>
                                      </p:cBhvr>
                                      <p:to>
                                        <p:strVal val="visible"/>
                                      </p:to>
                                    </p:set>
                                    <p:animEffect filter="fade" transition="in">
                                      <p:cBhvr additive="repl">
                                        <p:cTn dur="250" fill="freeze" id="384"/>
                                        <p:tgtEl>
                                          <p:spTgt spid="500"/>
                                        </p:tgtEl>
                                      </p:cBhvr>
                                    </p:animEffect>
                                  </p:childTnLst>
                                </p:cTn>
                              </p:par>
                              <p:par>
                                <p:cTn fill="hold" id="385" nodeType="withEffect" presetClass="entr" presetID="10">
                                  <p:stCondLst>
                                    <p:cond delay="500"/>
                                  </p:stCondLst>
                                  <p:childTnLst>
                                    <p:set>
                                      <p:cBhvr>
                                        <p:cTn dur="1" fill="hold" id="386">
                                          <p:stCondLst>
                                            <p:cond delay="0"/>
                                          </p:stCondLst>
                                        </p:cTn>
                                        <p:tgtEl>
                                          <p:spTgt spid="501"/>
                                        </p:tgtEl>
                                        <p:attrNameLst>
                                          <p:attrName>style.visibility</p:attrName>
                                        </p:attrNameLst>
                                      </p:cBhvr>
                                      <p:to>
                                        <p:strVal val="visible"/>
                                      </p:to>
                                    </p:set>
                                    <p:animEffect filter="fade" transition="in">
                                      <p:cBhvr additive="repl">
                                        <p:cTn dur="250" fill="freeze" id="387"/>
                                        <p:tgtEl>
                                          <p:spTgt spid="501"/>
                                        </p:tgtEl>
                                      </p:cBhvr>
                                    </p:animEffect>
                                  </p:childTnLst>
                                </p:cTn>
                              </p:par>
                              <p:par>
                                <p:cTn fill="hold" id="388" nodeType="withEffect" presetClass="entr" presetID="10">
                                  <p:stCondLst>
                                    <p:cond delay="750"/>
                                  </p:stCondLst>
                                  <p:childTnLst>
                                    <p:set>
                                      <p:cBhvr>
                                        <p:cTn dur="1" fill="hold" id="389">
                                          <p:stCondLst>
                                            <p:cond delay="0"/>
                                          </p:stCondLst>
                                        </p:cTn>
                                        <p:tgtEl>
                                          <p:spTgt spid="504"/>
                                        </p:tgtEl>
                                        <p:attrNameLst>
                                          <p:attrName>style.visibility</p:attrName>
                                        </p:attrNameLst>
                                      </p:cBhvr>
                                      <p:to>
                                        <p:strVal val="visible"/>
                                      </p:to>
                                    </p:set>
                                    <p:animEffect filter="fade" transition="in">
                                      <p:cBhvr additive="repl">
                                        <p:cTn dur="250" fill="freeze" id="390"/>
                                        <p:tgtEl>
                                          <p:spTgt spid="504"/>
                                        </p:tgtEl>
                                      </p:cBhvr>
                                    </p:animEffect>
                                  </p:childTnLst>
                                </p:cTn>
                              </p:par>
                              <p:par>
                                <p:cTn fill="hold" id="391" nodeType="withEffect" presetClass="entr" presetID="22" presetSubtype="2">
                                  <p:stCondLst>
                                    <p:cond delay="1000"/>
                                  </p:stCondLst>
                                  <p:childTnLst>
                                    <p:set>
                                      <p:cBhvr>
                                        <p:cTn dur="1" fill="hold" id="392">
                                          <p:stCondLst>
                                            <p:cond delay="0"/>
                                          </p:stCondLst>
                                        </p:cTn>
                                        <p:tgtEl>
                                          <p:spTgt spid="502"/>
                                        </p:tgtEl>
                                        <p:attrNameLst>
                                          <p:attrName>style.visibility</p:attrName>
                                        </p:attrNameLst>
                                      </p:cBhvr>
                                      <p:to>
                                        <p:strVal val="visible"/>
                                      </p:to>
                                    </p:set>
                                    <p:animEffect filter="wipe(right)" transition="out">
                                      <p:cBhvr additive="repl">
                                        <p:cTn dur="250" fill="freeze" id="393"/>
                                        <p:tgtEl>
                                          <p:spTgt spid="502"/>
                                        </p:tgtEl>
                                      </p:cBhvr>
                                    </p:animEffect>
                                  </p:childTnLst>
                                </p:cTn>
                              </p:par>
                              <p:par>
                                <p:cTn fill="hold" id="394" nodeType="withEffect" presetClass="entr" presetID="22" presetSubtype="2">
                                  <p:stCondLst>
                                    <p:cond delay="1250"/>
                                  </p:stCondLst>
                                  <p:childTnLst>
                                    <p:set>
                                      <p:cBhvr>
                                        <p:cTn dur="1" fill="hold" id="395">
                                          <p:stCondLst>
                                            <p:cond delay="0"/>
                                          </p:stCondLst>
                                        </p:cTn>
                                        <p:tgtEl>
                                          <p:spTgt spid="503"/>
                                        </p:tgtEl>
                                        <p:attrNameLst>
                                          <p:attrName>style.visibility</p:attrName>
                                        </p:attrNameLst>
                                      </p:cBhvr>
                                      <p:to>
                                        <p:strVal val="visible"/>
                                      </p:to>
                                    </p:set>
                                    <p:animEffect filter="wipe(right)" transition="out">
                                      <p:cBhvr additive="repl">
                                        <p:cTn dur="250" fill="freeze" id="396"/>
                                        <p:tgtEl>
                                          <p:spTgt spid="503"/>
                                        </p:tgtEl>
                                      </p:cBhvr>
                                    </p:animEffect>
                                  </p:childTnLst>
                                </p:cTn>
                              </p:par>
                              <p:par>
                                <p:cTn fill="hold" id="397" nodeType="withEffect" presetClass="entr" presetID="22" presetSubtype="2">
                                  <p:stCondLst>
                                    <p:cond delay="1500"/>
                                  </p:stCondLst>
                                  <p:childTnLst>
                                    <p:set>
                                      <p:cBhvr>
                                        <p:cTn dur="1" fill="hold" id="398">
                                          <p:stCondLst>
                                            <p:cond delay="0"/>
                                          </p:stCondLst>
                                        </p:cTn>
                                        <p:tgtEl>
                                          <p:spTgt spid="505"/>
                                        </p:tgtEl>
                                        <p:attrNameLst>
                                          <p:attrName>style.visibility</p:attrName>
                                        </p:attrNameLst>
                                      </p:cBhvr>
                                      <p:to>
                                        <p:strVal val="visible"/>
                                      </p:to>
                                    </p:set>
                                    <p:animEffect filter="wipe(right)" transition="out">
                                      <p:cBhvr additive="repl">
                                        <p:cTn dur="250" fill="freeze" id="399"/>
                                        <p:tgtEl>
                                          <p:spTgt spid="505"/>
                                        </p:tgtEl>
                                      </p:cBhvr>
                                    </p:animEffect>
                                  </p:childTnLst>
                                </p:cTn>
                              </p:par>
                              <p:par>
                                <p:cTn fill="hold" id="400" nodeType="withEffect" presetClass="entr" presetID="22" presetSubtype="8">
                                  <p:stCondLst>
                                    <p:cond delay="0"/>
                                  </p:stCondLst>
                                  <p:childTnLst>
                                    <p:set>
                                      <p:cBhvr>
                                        <p:cTn dur="1" fill="hold" id="401">
                                          <p:stCondLst>
                                            <p:cond delay="0"/>
                                          </p:stCondLst>
                                        </p:cTn>
                                        <p:tgtEl>
                                          <p:spTgt spid="507"/>
                                        </p:tgtEl>
                                        <p:attrNameLst>
                                          <p:attrName>style.visibility</p:attrName>
                                        </p:attrNameLst>
                                      </p:cBhvr>
                                      <p:to>
                                        <p:strVal val="visible"/>
                                      </p:to>
                                    </p:set>
                                    <p:animEffect filter="wipe(left)" transition="in">
                                      <p:cBhvr additive="repl">
                                        <p:cTn dur="2500" fill="freeze" id="402"/>
                                        <p:tgtEl>
                                          <p:spTgt spid="507"/>
                                        </p:tgtEl>
                                      </p:cBhvr>
                                    </p:animEffect>
                                  </p:childTnLst>
                                </p:cTn>
                              </p:par>
                              <p:par>
                                <p:cTn fill="hold" id="403" nodeType="withEffect" presetClass="entr" presetID="22" presetSubtype="8">
                                  <p:stCondLst>
                                    <p:cond delay="0"/>
                                  </p:stCondLst>
                                  <p:childTnLst>
                                    <p:set>
                                      <p:cBhvr>
                                        <p:cTn dur="1" fill="hold" id="404">
                                          <p:stCondLst>
                                            <p:cond delay="0"/>
                                          </p:stCondLst>
                                        </p:cTn>
                                        <p:tgtEl>
                                          <p:spTgt spid="506"/>
                                        </p:tgtEl>
                                        <p:attrNameLst>
                                          <p:attrName>style.visibility</p:attrName>
                                        </p:attrNameLst>
                                      </p:cBhvr>
                                      <p:to>
                                        <p:strVal val="visible"/>
                                      </p:to>
                                    </p:set>
                                    <p:animEffect filter="wipe(left)" transition="in">
                                      <p:cBhvr additive="repl">
                                        <p:cTn dur="2500" fill="freeze" id="405"/>
                                        <p:tgtEl>
                                          <p:spTgt spid="506"/>
                                        </p:tgtEl>
                                      </p:cBhvr>
                                    </p:animEffect>
                                  </p:childTnLst>
                                </p:cTn>
                              </p:par>
                              <p:par>
                                <p:cTn fill="hold" id="406" nodeType="withEffect" presetClass="entr" presetID="42">
                                  <p:stCondLst>
                                    <p:cond delay="1750"/>
                                  </p:stCondLst>
                                  <p:childTnLst>
                                    <p:set>
                                      <p:cBhvr>
                                        <p:cTn dur="1" fill="hold" id="407">
                                          <p:stCondLst>
                                            <p:cond delay="0"/>
                                          </p:stCondLst>
                                        </p:cTn>
                                        <p:tgtEl>
                                          <p:spTgt spid="508"/>
                                        </p:tgtEl>
                                        <p:attrNameLst>
                                          <p:attrName>style.visibility</p:attrName>
                                        </p:attrNameLst>
                                      </p:cBhvr>
                                      <p:to>
                                        <p:strVal val="visible"/>
                                      </p:to>
                                    </p:set>
                                    <p:animEffect filter="fade" transition="in">
                                      <p:cBhvr additive="repl">
                                        <p:cTn dur="250" fill="freeze" id="408"/>
                                        <p:tgtEl>
                                          <p:spTgt spid="508"/>
                                        </p:tgtEl>
                                      </p:cBhvr>
                                    </p:animEffect>
                                    <p:anim calcmode="lin" valueType="num">
                                      <p:cBhvr additive="repl">
                                        <p:cTn dur="250" fill="hold" id="409"/>
                                        <p:tgtEl>
                                          <p:spTgt spid="508"/>
                                        </p:tgtEl>
                                        <p:attrNameLst>
                                          <p:attrName>ppt_x</p:attrName>
                                        </p:attrNameLst>
                                      </p:cBhvr>
                                      <p:tavLst>
                                        <p:tav tm="0">
                                          <p:val>
                                            <p:strVal val="#ppt_x"/>
                                          </p:val>
                                        </p:tav>
                                        <p:tav tm="100000">
                                          <p:val>
                                            <p:strVal val="#ppt_x"/>
                                          </p:val>
                                        </p:tav>
                                      </p:tavLst>
                                    </p:anim>
                                    <p:anim calcmode="lin" valueType="num">
                                      <p:cBhvr additive="repl">
                                        <p:cTn dur="250" fill="hold" id="410"/>
                                        <p:tgtEl>
                                          <p:spTgt spid="508"/>
                                        </p:tgtEl>
                                        <p:attrNameLst>
                                          <p:attrName>ppt_y</p:attrName>
                                        </p:attrNameLst>
                                      </p:cBhvr>
                                      <p:tavLst>
                                        <p:tav tm="0">
                                          <p:val>
                                            <p:strVal val="#ppt_y+.1"/>
                                          </p:val>
                                        </p:tav>
                                        <p:tav tm="100000">
                                          <p:val>
                                            <p:strVal val="#ppt_y"/>
                                          </p:val>
                                        </p:tav>
                                      </p:tavLst>
                                    </p:anim>
                                  </p:childTnLst>
                                </p:cTn>
                              </p:par>
                              <p:par>
                                <p:cTn fill="hold" id="411" nodeType="withEffect" presetClass="entr" presetID="22" presetSubtype="1">
                                  <p:stCondLst>
                                    <p:cond delay="2000"/>
                                  </p:stCondLst>
                                  <p:childTnLst>
                                    <p:set>
                                      <p:cBhvr>
                                        <p:cTn dur="1" fill="hold" id="412">
                                          <p:stCondLst>
                                            <p:cond delay="0"/>
                                          </p:stCondLst>
                                        </p:cTn>
                                        <p:tgtEl>
                                          <p:spTgt spid="509"/>
                                        </p:tgtEl>
                                        <p:attrNameLst>
                                          <p:attrName>style.visibility</p:attrName>
                                        </p:attrNameLst>
                                      </p:cBhvr>
                                      <p:to>
                                        <p:strVal val="visible"/>
                                      </p:to>
                                    </p:set>
                                    <p:animEffect filter="wipe(up)" transition="in">
                                      <p:cBhvr additive="repl">
                                        <p:cTn dur="250" fill="freeze" id="413"/>
                                        <p:tgtEl>
                                          <p:spTgt spid="509"/>
                                        </p:tgtEl>
                                      </p:cBhvr>
                                    </p:animEffect>
                                  </p:childTnLst>
                                </p:cTn>
                              </p:par>
                              <p:par>
                                <p:cTn fill="hold" id="414" nodeType="withEffect" presetClass="entr" presetID="42">
                                  <p:stCondLst>
                                    <p:cond delay="2250"/>
                                  </p:stCondLst>
                                  <p:childTnLst>
                                    <p:set>
                                      <p:cBhvr>
                                        <p:cTn dur="1" fill="hold" id="415">
                                          <p:stCondLst>
                                            <p:cond delay="0"/>
                                          </p:stCondLst>
                                        </p:cTn>
                                        <p:tgtEl>
                                          <p:spTgt spid="527"/>
                                        </p:tgtEl>
                                        <p:attrNameLst>
                                          <p:attrName>style.visibility</p:attrName>
                                        </p:attrNameLst>
                                      </p:cBhvr>
                                      <p:to>
                                        <p:strVal val="visible"/>
                                      </p:to>
                                    </p:set>
                                    <p:animEffect filter="fade" transition="in">
                                      <p:cBhvr additive="repl">
                                        <p:cTn dur="250" fill="freeze" id="416"/>
                                        <p:tgtEl>
                                          <p:spTgt spid="527"/>
                                        </p:tgtEl>
                                      </p:cBhvr>
                                    </p:animEffect>
                                    <p:anim calcmode="lin" valueType="num">
                                      <p:cBhvr additive="repl">
                                        <p:cTn dur="250" fill="hold" id="417"/>
                                        <p:tgtEl>
                                          <p:spTgt spid="527"/>
                                        </p:tgtEl>
                                        <p:attrNameLst>
                                          <p:attrName>ppt_x</p:attrName>
                                        </p:attrNameLst>
                                      </p:cBhvr>
                                      <p:tavLst>
                                        <p:tav tm="0">
                                          <p:val>
                                            <p:strVal val="#ppt_x"/>
                                          </p:val>
                                        </p:tav>
                                        <p:tav tm="100000">
                                          <p:val>
                                            <p:strVal val="#ppt_x"/>
                                          </p:val>
                                        </p:tav>
                                      </p:tavLst>
                                    </p:anim>
                                    <p:anim calcmode="lin" valueType="num">
                                      <p:cBhvr additive="repl">
                                        <p:cTn dur="250" fill="hold" id="418"/>
                                        <p:tgtEl>
                                          <p:spTgt spid="527"/>
                                        </p:tgtEl>
                                        <p:attrNameLst>
                                          <p:attrName>ppt_y</p:attrName>
                                        </p:attrNameLst>
                                      </p:cBhvr>
                                      <p:tavLst>
                                        <p:tav tm="0">
                                          <p:val>
                                            <p:strVal val="#ppt_y+.1"/>
                                          </p:val>
                                        </p:tav>
                                        <p:tav tm="100000">
                                          <p:val>
                                            <p:strVal val="#ppt_y"/>
                                          </p:val>
                                        </p:tav>
                                      </p:tavLst>
                                    </p:anim>
                                  </p:childTnLst>
                                </p:cTn>
                              </p:par>
                            </p:childTnLst>
                          </p:cTn>
                        </p:par>
                      </p:childTnLst>
                    </p:cTn>
                  </p:par>
                  <p:par>
                    <p:cTn fill="hold" id="419">
                      <p:stCondLst>
                        <p:cond delay="indefinite"/>
                      </p:stCondLst>
                      <p:childTnLst>
                        <p:par>
                          <p:cTn fill="hold" id="420">
                            <p:stCondLst>
                              <p:cond delay="0"/>
                            </p:stCondLst>
                            <p:childTnLst>
                              <p:par>
                                <p:cTn fill="hold" id="421" nodeType="clickEffect" presetClass="entr" presetID="47">
                                  <p:stCondLst>
                                    <p:cond delay="0"/>
                                  </p:stCondLst>
                                  <p:childTnLst>
                                    <p:set>
                                      <p:cBhvr>
                                        <p:cTn dur="1" fill="hold" id="422">
                                          <p:stCondLst>
                                            <p:cond delay="0"/>
                                          </p:stCondLst>
                                        </p:cTn>
                                        <p:tgtEl>
                                          <p:spTgt spid="510"/>
                                        </p:tgtEl>
                                        <p:attrNameLst>
                                          <p:attrName>style.visibility</p:attrName>
                                        </p:attrNameLst>
                                      </p:cBhvr>
                                      <p:to>
                                        <p:strVal val="visible"/>
                                      </p:to>
                                    </p:set>
                                    <p:animEffect filter="fade" transition="in">
                                      <p:cBhvr additive="repl">
                                        <p:cTn dur="250" fill="freeze" id="423"/>
                                        <p:tgtEl>
                                          <p:spTgt spid="510"/>
                                        </p:tgtEl>
                                      </p:cBhvr>
                                    </p:animEffect>
                                    <p:anim calcmode="lin" valueType="num">
                                      <p:cBhvr additive="repl">
                                        <p:cTn dur="250" fill="hold" id="424"/>
                                        <p:tgtEl>
                                          <p:spTgt spid="510"/>
                                        </p:tgtEl>
                                        <p:attrNameLst>
                                          <p:attrName>ppt_x</p:attrName>
                                        </p:attrNameLst>
                                      </p:cBhvr>
                                      <p:tavLst>
                                        <p:tav tm="0">
                                          <p:val>
                                            <p:strVal val="#ppt_x"/>
                                          </p:val>
                                        </p:tav>
                                        <p:tav tm="100000">
                                          <p:val>
                                            <p:strVal val="#ppt_x"/>
                                          </p:val>
                                        </p:tav>
                                      </p:tavLst>
                                    </p:anim>
                                    <p:anim calcmode="lin" valueType="num">
                                      <p:cBhvr additive="repl">
                                        <p:cTn dur="250" fill="hold" id="425"/>
                                        <p:tgtEl>
                                          <p:spTgt spid="510"/>
                                        </p:tgtEl>
                                        <p:attrNameLst>
                                          <p:attrName>ppt_y</p:attrName>
                                        </p:attrNameLst>
                                      </p:cBhvr>
                                      <p:tavLst>
                                        <p:tav tm="0">
                                          <p:val>
                                            <p:strVal val="#ppt_y-.1"/>
                                          </p:val>
                                        </p:tav>
                                        <p:tav tm="100000">
                                          <p:val>
                                            <p:strVal val="#ppt_y"/>
                                          </p:val>
                                        </p:tav>
                                      </p:tavLst>
                                    </p:anim>
                                  </p:childTnLst>
                                </p:cTn>
                              </p:par>
                              <p:par>
                                <p:cTn fill="hold" id="426" nodeType="withEffect" presetClass="entr" presetID="42">
                                  <p:stCondLst>
                                    <p:cond delay="0"/>
                                  </p:stCondLst>
                                  <p:childTnLst>
                                    <p:set>
                                      <p:cBhvr>
                                        <p:cTn dur="1" fill="hold" id="427">
                                          <p:stCondLst>
                                            <p:cond delay="0"/>
                                          </p:stCondLst>
                                        </p:cTn>
                                        <p:tgtEl>
                                          <p:spTgt spid="521"/>
                                        </p:tgtEl>
                                        <p:attrNameLst>
                                          <p:attrName>style.visibility</p:attrName>
                                        </p:attrNameLst>
                                      </p:cBhvr>
                                      <p:to>
                                        <p:strVal val="visible"/>
                                      </p:to>
                                    </p:set>
                                    <p:animEffect filter="fade" transition="in">
                                      <p:cBhvr additive="repl">
                                        <p:cTn dur="250" fill="freeze" id="428"/>
                                        <p:tgtEl>
                                          <p:spTgt spid="521"/>
                                        </p:tgtEl>
                                      </p:cBhvr>
                                    </p:animEffect>
                                    <p:anim calcmode="lin" valueType="num">
                                      <p:cBhvr additive="repl">
                                        <p:cTn dur="250" fill="hold" id="429"/>
                                        <p:tgtEl>
                                          <p:spTgt spid="521"/>
                                        </p:tgtEl>
                                        <p:attrNameLst>
                                          <p:attrName>ppt_x</p:attrName>
                                        </p:attrNameLst>
                                      </p:cBhvr>
                                      <p:tavLst>
                                        <p:tav tm="0">
                                          <p:val>
                                            <p:strVal val="#ppt_x"/>
                                          </p:val>
                                        </p:tav>
                                        <p:tav tm="100000">
                                          <p:val>
                                            <p:strVal val="#ppt_x"/>
                                          </p:val>
                                        </p:tav>
                                      </p:tavLst>
                                    </p:anim>
                                    <p:anim calcmode="lin" valueType="num">
                                      <p:cBhvr additive="repl">
                                        <p:cTn dur="250" fill="hold" id="430"/>
                                        <p:tgtEl>
                                          <p:spTgt spid="521"/>
                                        </p:tgtEl>
                                        <p:attrNameLst>
                                          <p:attrName>ppt_y</p:attrName>
                                        </p:attrNameLst>
                                      </p:cBhvr>
                                      <p:tavLst>
                                        <p:tav tm="0">
                                          <p:val>
                                            <p:strVal val="#ppt_y+.1"/>
                                          </p:val>
                                        </p:tav>
                                        <p:tav tm="100000">
                                          <p:val>
                                            <p:strVal val="#ppt_y"/>
                                          </p:val>
                                        </p:tav>
                                      </p:tavLst>
                                    </p:anim>
                                  </p:childTnLst>
                                </p:cTn>
                              </p:par>
                            </p:childTnLst>
                          </p:cTn>
                        </p:par>
                        <p:par>
                          <p:cTn fill="hold" id="431">
                            <p:stCondLst>
                              <p:cond delay="250"/>
                            </p:stCondLst>
                            <p:childTnLst>
                              <p:par>
                                <p:cTn fill="hold" id="432" nodeType="afterEffect" presetClass="entr" presetID="22" presetSubtype="4">
                                  <p:stCondLst>
                                    <p:cond delay="0"/>
                                  </p:stCondLst>
                                  <p:childTnLst>
                                    <p:set>
                                      <p:cBhvr>
                                        <p:cTn dur="1" fill="hold" id="433">
                                          <p:stCondLst>
                                            <p:cond delay="0"/>
                                          </p:stCondLst>
                                        </p:cTn>
                                        <p:tgtEl>
                                          <p:spTgt spid="511"/>
                                        </p:tgtEl>
                                        <p:attrNameLst>
                                          <p:attrName>style.visibility</p:attrName>
                                        </p:attrNameLst>
                                      </p:cBhvr>
                                      <p:to>
                                        <p:strVal val="visible"/>
                                      </p:to>
                                    </p:set>
                                    <p:animEffect filter="wipe(down)" transition="out">
                                      <p:cBhvr additive="repl">
                                        <p:cTn dur="250" fill="freeze" id="434"/>
                                        <p:tgtEl>
                                          <p:spTgt spid="511"/>
                                        </p:tgtEl>
                                      </p:cBhvr>
                                    </p:animEffect>
                                  </p:childTnLst>
                                </p:cTn>
                              </p:par>
                            </p:childTnLst>
                          </p:cTn>
                        </p:par>
                      </p:childTnLst>
                    </p:cTn>
                  </p:par>
                  <p:par>
                    <p:cTn fill="hold" id="435">
                      <p:stCondLst>
                        <p:cond delay="indefinite"/>
                      </p:stCondLst>
                      <p:childTnLst>
                        <p:par>
                          <p:cTn fill="hold" id="436">
                            <p:stCondLst>
                              <p:cond delay="0"/>
                            </p:stCondLst>
                            <p:childTnLst>
                              <p:par>
                                <p:cTn fill="hold" id="437" nodeType="clickEffect" presetClass="entr" presetID="10">
                                  <p:stCondLst>
                                    <p:cond delay="0"/>
                                  </p:stCondLst>
                                  <p:childTnLst>
                                    <p:set>
                                      <p:cBhvr>
                                        <p:cTn dur="1" fill="hold" id="438">
                                          <p:stCondLst>
                                            <p:cond delay="0"/>
                                          </p:stCondLst>
                                        </p:cTn>
                                        <p:tgtEl>
                                          <p:spTgt spid="512"/>
                                        </p:tgtEl>
                                        <p:attrNameLst>
                                          <p:attrName>style.visibility</p:attrName>
                                        </p:attrNameLst>
                                      </p:cBhvr>
                                      <p:to>
                                        <p:strVal val="visible"/>
                                      </p:to>
                                    </p:set>
                                    <p:animEffect filter="fade" transition="in">
                                      <p:cBhvr additive="repl">
                                        <p:cTn dur="250" fill="freeze" id="439"/>
                                        <p:tgtEl>
                                          <p:spTgt spid="512"/>
                                        </p:tgtEl>
                                      </p:cBhvr>
                                    </p:animEffect>
                                  </p:childTnLst>
                                </p:cTn>
                              </p:par>
                              <p:par>
                                <p:cTn fill="hold" id="440" nodeType="withEffect" presetClass="entr" presetID="22" presetSubtype="2">
                                  <p:stCondLst>
                                    <p:cond delay="250"/>
                                  </p:stCondLst>
                                  <p:childTnLst>
                                    <p:set>
                                      <p:cBhvr>
                                        <p:cTn dur="1" fill="hold" id="441">
                                          <p:stCondLst>
                                            <p:cond delay="0"/>
                                          </p:stCondLst>
                                        </p:cTn>
                                        <p:tgtEl>
                                          <p:spTgt spid="513"/>
                                        </p:tgtEl>
                                        <p:attrNameLst>
                                          <p:attrName>style.visibility</p:attrName>
                                        </p:attrNameLst>
                                      </p:cBhvr>
                                      <p:to>
                                        <p:strVal val="visible"/>
                                      </p:to>
                                    </p:set>
                                    <p:animEffect filter="wipe(right)" transition="out">
                                      <p:cBhvr additive="repl">
                                        <p:cTn dur="250" fill="freeze" id="442"/>
                                        <p:tgtEl>
                                          <p:spTgt spid="513"/>
                                        </p:tgtEl>
                                      </p:cBhvr>
                                    </p:animEffect>
                                  </p:childTnLst>
                                </p:cTn>
                              </p:par>
                              <p:par>
                                <p:cTn fill="hold" id="443" nodeType="withEffect" presetClass="exit" presetID="47">
                                  <p:stCondLst>
                                    <p:cond delay="250"/>
                                  </p:stCondLst>
                                  <p:childTnLst>
                                    <p:animEffect filter="fade" transition="in">
                                      <p:cBhvr additive="repl">
                                        <p:cTn dur="250" fill="freeze" id="444"/>
                                        <p:tgtEl>
                                          <p:spTgt spid="521"/>
                                        </p:tgtEl>
                                      </p:cBhvr>
                                    </p:animEffect>
                                    <p:anim calcmode="lin" valueType="num">
                                      <p:cBhvr additive="repl">
                                        <p:cTn dur="250" fill="freeze" id="445"/>
                                        <p:tgtEl>
                                          <p:spTgt spid="521"/>
                                        </p:tgtEl>
                                        <p:attrNameLst>
                                          <p:attrName>ppt_x</p:attrName>
                                        </p:attrNameLst>
                                      </p:cBhvr>
                                      <p:tavLst>
                                        <p:tav tm="0">
                                          <p:val>
                                            <p:strVal val="#ppt_x"/>
                                          </p:val>
                                        </p:tav>
                                        <p:tav tm="100000">
                                          <p:val>
                                            <p:strVal val="#ppt_x"/>
                                          </p:val>
                                        </p:tav>
                                      </p:tavLst>
                                    </p:anim>
                                    <p:anim calcmode="lin" valueType="num">
                                      <p:cBhvr additive="repl">
                                        <p:cTn dur="250" fill="freeze" id="446"/>
                                        <p:tgtEl>
                                          <p:spTgt spid="521"/>
                                        </p:tgtEl>
                                        <p:attrNameLst>
                                          <p:attrName>ppt_y</p:attrName>
                                        </p:attrNameLst>
                                      </p:cBhvr>
                                      <p:tavLst>
                                        <p:tav tm="0">
                                          <p:val>
                                            <p:strVal val="#ppt_y"/>
                                          </p:val>
                                        </p:tav>
                                        <p:tav tm="100000">
                                          <p:val>
                                            <p:strVal val="#ppt_y-.1"/>
                                          </p:val>
                                        </p:tav>
                                      </p:tavLst>
                                    </p:anim>
                                    <p:set>
                                      <p:cBhvr>
                                        <p:cTn dur="1" fill="hold" id="447">
                                          <p:stCondLst>
                                            <p:cond delay="248"/>
                                          </p:stCondLst>
                                        </p:cTn>
                                        <p:tgtEl>
                                          <p:spTgt spid="521"/>
                                        </p:tgtEl>
                                        <p:attrNameLst>
                                          <p:attrName>style.visibility</p:attrName>
                                        </p:attrNameLst>
                                      </p:cBhvr>
                                      <p:to>
                                        <p:strVal val="hidden"/>
                                      </p:to>
                                    </p:set>
                                  </p:childTnLst>
                                </p:cTn>
                              </p:par>
                              <p:par>
                                <p:cTn fill="hold" id="448" nodeType="withEffect" presetClass="entr" presetID="42">
                                  <p:stCondLst>
                                    <p:cond delay="250"/>
                                  </p:stCondLst>
                                  <p:childTnLst>
                                    <p:set>
                                      <p:cBhvr>
                                        <p:cTn dur="1" fill="hold" id="449">
                                          <p:stCondLst>
                                            <p:cond delay="0"/>
                                          </p:stCondLst>
                                        </p:cTn>
                                        <p:tgtEl>
                                          <p:spTgt spid="522"/>
                                        </p:tgtEl>
                                        <p:attrNameLst>
                                          <p:attrName>style.visibility</p:attrName>
                                        </p:attrNameLst>
                                      </p:cBhvr>
                                      <p:to>
                                        <p:strVal val="visible"/>
                                      </p:to>
                                    </p:set>
                                    <p:animEffect filter="fade" transition="in">
                                      <p:cBhvr additive="repl">
                                        <p:cTn dur="250" fill="freeze" id="450"/>
                                        <p:tgtEl>
                                          <p:spTgt spid="522"/>
                                        </p:tgtEl>
                                      </p:cBhvr>
                                    </p:animEffect>
                                    <p:anim calcmode="lin" valueType="num">
                                      <p:cBhvr additive="repl">
                                        <p:cTn dur="250" fill="hold" id="451"/>
                                        <p:tgtEl>
                                          <p:spTgt spid="522"/>
                                        </p:tgtEl>
                                        <p:attrNameLst>
                                          <p:attrName>ppt_x</p:attrName>
                                        </p:attrNameLst>
                                      </p:cBhvr>
                                      <p:tavLst>
                                        <p:tav tm="0">
                                          <p:val>
                                            <p:strVal val="#ppt_x"/>
                                          </p:val>
                                        </p:tav>
                                        <p:tav tm="100000">
                                          <p:val>
                                            <p:strVal val="#ppt_x"/>
                                          </p:val>
                                        </p:tav>
                                      </p:tavLst>
                                    </p:anim>
                                    <p:anim calcmode="lin" valueType="num">
                                      <p:cBhvr additive="repl">
                                        <p:cTn dur="250" fill="hold" id="452"/>
                                        <p:tgtEl>
                                          <p:spTgt spid="522"/>
                                        </p:tgtEl>
                                        <p:attrNameLst>
                                          <p:attrName>ppt_y</p:attrName>
                                        </p:attrNameLst>
                                      </p:cBhvr>
                                      <p:tavLst>
                                        <p:tav tm="0">
                                          <p:val>
                                            <p:strVal val="#ppt_y+.1"/>
                                          </p:val>
                                        </p:tav>
                                        <p:tav tm="100000">
                                          <p:val>
                                            <p:strVal val="#ppt_y"/>
                                          </p:val>
                                        </p:tav>
                                      </p:tavLst>
                                    </p:anim>
                                  </p:childTnLst>
                                </p:cTn>
                              </p:par>
                            </p:childTnLst>
                          </p:cTn>
                        </p:par>
                        <p:par>
                          <p:cTn fill="hold" id="453">
                            <p:stCondLst>
                              <p:cond delay="500"/>
                            </p:stCondLst>
                            <p:childTnLst>
                              <p:par>
                                <p:cTn fill="hold" id="454" nodeType="afterEffect" presetClass="path" presetID="63">
                                  <p:stCondLst>
                                    <p:cond delay="0"/>
                                  </p:stCondLst>
                                  <p:childTnLst/>
                                </p:cTn>
                              </p:par>
                              <p:par>
                                <p:cTn fill="hold" id="455" nodeType="withEffect" presetClass="path" presetID="63">
                                  <p:stCondLst>
                                    <p:cond delay="0"/>
                                  </p:stCondLst>
                                  <p:childTnLst/>
                                </p:cTn>
                              </p:par>
                              <p:par>
                                <p:cTn fill="hold" id="456" nodeType="withEffect" presetClass="path" presetID="63">
                                  <p:stCondLst>
                                    <p:cond delay="0"/>
                                  </p:stCondLst>
                                  <p:childTnLst/>
                                </p:cTn>
                              </p:par>
                            </p:childTnLst>
                          </p:cTn>
                        </p:par>
                        <p:par>
                          <p:cTn fill="hold" id="457">
                            <p:stCondLst>
                              <p:cond delay="750"/>
                            </p:stCondLst>
                            <p:childTnLst>
                              <p:par>
                                <p:cTn fill="hold" id="458" nodeType="afterEffect" presetClass="entr" presetID="1">
                                  <p:stCondLst>
                                    <p:cond delay="0"/>
                                  </p:stCondLst>
                                  <p:childTnLst>
                                    <p:set>
                                      <p:cBhvr>
                                        <p:cTn dur="1" fill="hold" id="459">
                                          <p:stCondLst>
                                            <p:cond delay="0"/>
                                          </p:stCondLst>
                                        </p:cTn>
                                        <p:tgtEl>
                                          <p:spTgt spid="519"/>
                                        </p:tgtEl>
                                        <p:attrNameLst>
                                          <p:attrName>style.visibility</p:attrName>
                                        </p:attrNameLst>
                                      </p:cBhvr>
                                      <p:to>
                                        <p:strVal val="visible"/>
                                      </p:to>
                                    </p:set>
                                  </p:childTnLst>
                                </p:cTn>
                              </p:par>
                              <p:par>
                                <p:cTn fill="hold" id="460" nodeType="withEffect" presetClass="entr" presetID="1">
                                  <p:stCondLst>
                                    <p:cond delay="0"/>
                                  </p:stCondLst>
                                  <p:childTnLst>
                                    <p:set>
                                      <p:cBhvr>
                                        <p:cTn dur="1" fill="hold" id="461">
                                          <p:stCondLst>
                                            <p:cond delay="0"/>
                                          </p:stCondLst>
                                        </p:cTn>
                                        <p:tgtEl>
                                          <p:spTgt spid="520"/>
                                        </p:tgtEl>
                                        <p:attrNameLst>
                                          <p:attrName>style.visibility</p:attrName>
                                        </p:attrNameLst>
                                      </p:cBhvr>
                                      <p:to>
                                        <p:strVal val="visible"/>
                                      </p:to>
                                    </p:set>
                                  </p:childTnLst>
                                </p:cTn>
                              </p:par>
                              <p:par>
                                <p:cTn fill="hold" id="462" nodeType="withEffect" presetClass="exit" presetID="1">
                                  <p:stCondLst>
                                    <p:cond delay="0"/>
                                  </p:stCondLst>
                                  <p:childTnLst>
                                    <p:set>
                                      <p:cBhvr>
                                        <p:cTn dur="1" fill="hold" id="463">
                                          <p:stCondLst>
                                            <p:cond delay="0"/>
                                          </p:stCondLst>
                                        </p:cTn>
                                        <p:tgtEl>
                                          <p:spTgt spid="508"/>
                                        </p:tgtEl>
                                        <p:attrNameLst>
                                          <p:attrName>style.visibility</p:attrName>
                                        </p:attrNameLst>
                                      </p:cBhvr>
                                      <p:to>
                                        <p:strVal val="hidden"/>
                                      </p:to>
                                    </p:set>
                                  </p:childTnLst>
                                </p:cTn>
                              </p:par>
                              <p:par>
                                <p:cTn fill="hold" id="464" nodeType="withEffect" presetClass="exit" presetID="1">
                                  <p:stCondLst>
                                    <p:cond delay="0"/>
                                  </p:stCondLst>
                                  <p:childTnLst>
                                    <p:set>
                                      <p:cBhvr>
                                        <p:cTn dur="1" fill="hold" id="465">
                                          <p:stCondLst>
                                            <p:cond delay="0"/>
                                          </p:stCondLst>
                                        </p:cTn>
                                        <p:tgtEl>
                                          <p:spTgt spid="509"/>
                                        </p:tgtEl>
                                        <p:attrNameLst>
                                          <p:attrName>style.visibility</p:attrName>
                                        </p:attrNameLst>
                                      </p:cBhvr>
                                      <p:to>
                                        <p:strVal val="hidden"/>
                                      </p:to>
                                    </p:set>
                                  </p:childTnLst>
                                </p:cTn>
                              </p:par>
                            </p:childTnLst>
                          </p:cTn>
                        </p:par>
                      </p:childTnLst>
                    </p:cTn>
                  </p:par>
                  <p:par>
                    <p:cTn fill="hold" id="466">
                      <p:stCondLst>
                        <p:cond delay="indefinite"/>
                      </p:stCondLst>
                      <p:childTnLst>
                        <p:par>
                          <p:cTn fill="hold" id="467">
                            <p:stCondLst>
                              <p:cond delay="0"/>
                            </p:stCondLst>
                            <p:childTnLst>
                              <p:par>
                                <p:cTn fill="hold" id="468" nodeType="clickEffect" presetClass="entr" presetID="42">
                                  <p:stCondLst>
                                    <p:cond delay="0"/>
                                  </p:stCondLst>
                                  <p:childTnLst>
                                    <p:set>
                                      <p:cBhvr>
                                        <p:cTn dur="1" fill="hold" id="469">
                                          <p:stCondLst>
                                            <p:cond delay="0"/>
                                          </p:stCondLst>
                                        </p:cTn>
                                        <p:tgtEl>
                                          <p:spTgt spid="523"/>
                                        </p:tgtEl>
                                        <p:attrNameLst>
                                          <p:attrName>style.visibility</p:attrName>
                                        </p:attrNameLst>
                                      </p:cBhvr>
                                      <p:to>
                                        <p:strVal val="visible"/>
                                      </p:to>
                                    </p:set>
                                    <p:animEffect filter="fade" transition="in">
                                      <p:cBhvr additive="repl">
                                        <p:cTn dur="250" fill="freeze" id="470"/>
                                        <p:tgtEl>
                                          <p:spTgt spid="523"/>
                                        </p:tgtEl>
                                      </p:cBhvr>
                                    </p:animEffect>
                                    <p:anim calcmode="lin" valueType="num">
                                      <p:cBhvr additive="repl">
                                        <p:cTn dur="250" fill="hold" id="471"/>
                                        <p:tgtEl>
                                          <p:spTgt spid="523"/>
                                        </p:tgtEl>
                                        <p:attrNameLst>
                                          <p:attrName>ppt_x</p:attrName>
                                        </p:attrNameLst>
                                      </p:cBhvr>
                                      <p:tavLst>
                                        <p:tav tm="0">
                                          <p:val>
                                            <p:strVal val="#ppt_x"/>
                                          </p:val>
                                        </p:tav>
                                        <p:tav tm="100000">
                                          <p:val>
                                            <p:strVal val="#ppt_x"/>
                                          </p:val>
                                        </p:tav>
                                      </p:tavLst>
                                    </p:anim>
                                    <p:anim calcmode="lin" valueType="num">
                                      <p:cBhvr additive="repl">
                                        <p:cTn dur="250" fill="hold" id="472"/>
                                        <p:tgtEl>
                                          <p:spTgt spid="523"/>
                                        </p:tgtEl>
                                        <p:attrNameLst>
                                          <p:attrName>ppt_y</p:attrName>
                                        </p:attrNameLst>
                                      </p:cBhvr>
                                      <p:tavLst>
                                        <p:tav tm="0">
                                          <p:val>
                                            <p:strVal val="#ppt_y+.1"/>
                                          </p:val>
                                        </p:tav>
                                        <p:tav tm="100000">
                                          <p:val>
                                            <p:strVal val="#ppt_y"/>
                                          </p:val>
                                        </p:tav>
                                      </p:tavLst>
                                    </p:anim>
                                  </p:childTnLst>
                                </p:cTn>
                              </p:par>
                              <p:par>
                                <p:cTn fill="hold" id="473" nodeType="withEffect" presetClass="exit" presetID="47">
                                  <p:stCondLst>
                                    <p:cond delay="0"/>
                                  </p:stCondLst>
                                  <p:childTnLst>
                                    <p:animEffect filter="fade" transition="in">
                                      <p:cBhvr additive="repl">
                                        <p:cTn dur="250" fill="freeze" id="474"/>
                                        <p:tgtEl>
                                          <p:spTgt spid="522"/>
                                        </p:tgtEl>
                                      </p:cBhvr>
                                    </p:animEffect>
                                    <p:anim calcmode="lin" valueType="num">
                                      <p:cBhvr additive="repl">
                                        <p:cTn dur="250" fill="freeze" id="475"/>
                                        <p:tgtEl>
                                          <p:spTgt spid="522"/>
                                        </p:tgtEl>
                                        <p:attrNameLst>
                                          <p:attrName>ppt_x</p:attrName>
                                        </p:attrNameLst>
                                      </p:cBhvr>
                                      <p:tavLst>
                                        <p:tav tm="0">
                                          <p:val>
                                            <p:strVal val="#ppt_x"/>
                                          </p:val>
                                        </p:tav>
                                        <p:tav tm="100000">
                                          <p:val>
                                            <p:strVal val="#ppt_x"/>
                                          </p:val>
                                        </p:tav>
                                      </p:tavLst>
                                    </p:anim>
                                    <p:anim calcmode="lin" valueType="num">
                                      <p:cBhvr additive="repl">
                                        <p:cTn dur="250" fill="freeze" id="476"/>
                                        <p:tgtEl>
                                          <p:spTgt spid="522"/>
                                        </p:tgtEl>
                                        <p:attrNameLst>
                                          <p:attrName>ppt_y</p:attrName>
                                        </p:attrNameLst>
                                      </p:cBhvr>
                                      <p:tavLst>
                                        <p:tav tm="0">
                                          <p:val>
                                            <p:strVal val="#ppt_y"/>
                                          </p:val>
                                        </p:tav>
                                        <p:tav tm="100000">
                                          <p:val>
                                            <p:strVal val="#ppt_y-.1"/>
                                          </p:val>
                                        </p:tav>
                                      </p:tavLst>
                                    </p:anim>
                                    <p:set>
                                      <p:cBhvr>
                                        <p:cTn dur="1" fill="hold" id="477">
                                          <p:stCondLst>
                                            <p:cond delay="248"/>
                                          </p:stCondLst>
                                        </p:cTn>
                                        <p:tgtEl>
                                          <p:spTgt spid="522"/>
                                        </p:tgtEl>
                                        <p:attrNameLst>
                                          <p:attrName>style.visibility</p:attrName>
                                        </p:attrNameLst>
                                      </p:cBhvr>
                                      <p:to>
                                        <p:strVal val="hidden"/>
                                      </p:to>
                                    </p:set>
                                  </p:childTnLst>
                                </p:cTn>
                              </p:par>
                              <p:par>
                                <p:cTn fill="hold" id="478" nodeType="withEffect" presetClass="exit" presetID="47">
                                  <p:stCondLst>
                                    <p:cond delay="0"/>
                                  </p:stCondLst>
                                  <p:childTnLst>
                                    <p:animEffect filter="fade" transition="in">
                                      <p:cBhvr additive="repl">
                                        <p:cTn dur="250" fill="freeze" id="479"/>
                                        <p:tgtEl>
                                          <p:spTgt spid="527"/>
                                        </p:tgtEl>
                                      </p:cBhvr>
                                    </p:animEffect>
                                    <p:anim calcmode="lin" valueType="num">
                                      <p:cBhvr additive="repl">
                                        <p:cTn dur="250" fill="freeze" id="480"/>
                                        <p:tgtEl>
                                          <p:spTgt spid="527"/>
                                        </p:tgtEl>
                                        <p:attrNameLst>
                                          <p:attrName>ppt_x</p:attrName>
                                        </p:attrNameLst>
                                      </p:cBhvr>
                                      <p:tavLst>
                                        <p:tav tm="0">
                                          <p:val>
                                            <p:strVal val="#ppt_x"/>
                                          </p:val>
                                        </p:tav>
                                        <p:tav tm="100000">
                                          <p:val>
                                            <p:strVal val="#ppt_x"/>
                                          </p:val>
                                        </p:tav>
                                      </p:tavLst>
                                    </p:anim>
                                    <p:anim calcmode="lin" valueType="num">
                                      <p:cBhvr additive="repl">
                                        <p:cTn dur="250" fill="freeze" id="481"/>
                                        <p:tgtEl>
                                          <p:spTgt spid="527"/>
                                        </p:tgtEl>
                                        <p:attrNameLst>
                                          <p:attrName>ppt_y</p:attrName>
                                        </p:attrNameLst>
                                      </p:cBhvr>
                                      <p:tavLst>
                                        <p:tav tm="0">
                                          <p:val>
                                            <p:strVal val="#ppt_y"/>
                                          </p:val>
                                        </p:tav>
                                        <p:tav tm="100000">
                                          <p:val>
                                            <p:strVal val="#ppt_y-.1"/>
                                          </p:val>
                                        </p:tav>
                                      </p:tavLst>
                                    </p:anim>
                                    <p:set>
                                      <p:cBhvr>
                                        <p:cTn dur="1" fill="hold" id="482">
                                          <p:stCondLst>
                                            <p:cond delay="248"/>
                                          </p:stCondLst>
                                        </p:cTn>
                                        <p:tgtEl>
                                          <p:spTgt spid="527"/>
                                        </p:tgtEl>
                                        <p:attrNameLst>
                                          <p:attrName>style.visibility</p:attrName>
                                        </p:attrNameLst>
                                      </p:cBhvr>
                                      <p:to>
                                        <p:strVal val="hidden"/>
                                      </p:to>
                                    </p:set>
                                  </p:childTnLst>
                                </p:cTn>
                              </p:par>
                              <p:par>
                                <p:cTn fill="hold" id="483" nodeType="withEffect" presetClass="entr" presetID="42">
                                  <p:stCondLst>
                                    <p:cond delay="0"/>
                                  </p:stCondLst>
                                  <p:childTnLst>
                                    <p:set>
                                      <p:cBhvr>
                                        <p:cTn dur="1" fill="hold" id="484">
                                          <p:stCondLst>
                                            <p:cond delay="0"/>
                                          </p:stCondLst>
                                        </p:cTn>
                                        <p:tgtEl>
                                          <p:spTgt spid="528"/>
                                        </p:tgtEl>
                                        <p:attrNameLst>
                                          <p:attrName>style.visibility</p:attrName>
                                        </p:attrNameLst>
                                      </p:cBhvr>
                                      <p:to>
                                        <p:strVal val="visible"/>
                                      </p:to>
                                    </p:set>
                                    <p:animEffect filter="fade" transition="in">
                                      <p:cBhvr additive="repl">
                                        <p:cTn dur="250" fill="freeze" id="485"/>
                                        <p:tgtEl>
                                          <p:spTgt spid="528"/>
                                        </p:tgtEl>
                                      </p:cBhvr>
                                    </p:animEffect>
                                    <p:anim calcmode="lin" valueType="num">
                                      <p:cBhvr additive="repl">
                                        <p:cTn dur="250" fill="hold" id="486"/>
                                        <p:tgtEl>
                                          <p:spTgt spid="528"/>
                                        </p:tgtEl>
                                        <p:attrNameLst>
                                          <p:attrName>ppt_x</p:attrName>
                                        </p:attrNameLst>
                                      </p:cBhvr>
                                      <p:tavLst>
                                        <p:tav tm="0">
                                          <p:val>
                                            <p:strVal val="#ppt_x"/>
                                          </p:val>
                                        </p:tav>
                                        <p:tav tm="100000">
                                          <p:val>
                                            <p:strVal val="#ppt_x"/>
                                          </p:val>
                                        </p:tav>
                                      </p:tavLst>
                                    </p:anim>
                                    <p:anim calcmode="lin" valueType="num">
                                      <p:cBhvr additive="repl">
                                        <p:cTn dur="250" fill="hold" id="487"/>
                                        <p:tgtEl>
                                          <p:spTgt spid="528"/>
                                        </p:tgtEl>
                                        <p:attrNameLst>
                                          <p:attrName>ppt_y</p:attrName>
                                        </p:attrNameLst>
                                      </p:cBhvr>
                                      <p:tavLst>
                                        <p:tav tm="0">
                                          <p:val>
                                            <p:strVal val="#ppt_y+.1"/>
                                          </p:val>
                                        </p:tav>
                                        <p:tav tm="100000">
                                          <p:val>
                                            <p:strVal val="#ppt_y"/>
                                          </p:val>
                                        </p:tav>
                                      </p:tavLst>
                                    </p:anim>
                                  </p:childTnLst>
                                </p:cTn>
                              </p:par>
                            </p:childTnLst>
                          </p:cTn>
                        </p:par>
                      </p:childTnLst>
                    </p:cTn>
                  </p:par>
                  <p:par>
                    <p:cTn fill="hold" id="488">
                      <p:stCondLst>
                        <p:cond delay="indefinite"/>
                      </p:stCondLst>
                      <p:childTnLst>
                        <p:par>
                          <p:cTn fill="hold" id="489">
                            <p:stCondLst>
                              <p:cond delay="0"/>
                            </p:stCondLst>
                            <p:childTnLst>
                              <p:par>
                                <p:cTn fill="hold" id="490" nodeType="clickEffect" presetClass="entr" presetID="10">
                                  <p:stCondLst>
                                    <p:cond delay="0"/>
                                  </p:stCondLst>
                                  <p:childTnLst>
                                    <p:set>
                                      <p:cBhvr>
                                        <p:cTn dur="1" fill="hold" id="491">
                                          <p:stCondLst>
                                            <p:cond delay="0"/>
                                          </p:stCondLst>
                                        </p:cTn>
                                        <p:tgtEl>
                                          <p:spTgt spid="515"/>
                                        </p:tgtEl>
                                        <p:attrNameLst>
                                          <p:attrName>style.visibility</p:attrName>
                                        </p:attrNameLst>
                                      </p:cBhvr>
                                      <p:to>
                                        <p:strVal val="visible"/>
                                      </p:to>
                                    </p:set>
                                    <p:animEffect filter="fade" transition="in">
                                      <p:cBhvr additive="repl">
                                        <p:cTn dur="250" fill="freeze" id="492"/>
                                        <p:tgtEl>
                                          <p:spTgt spid="515"/>
                                        </p:tgtEl>
                                      </p:cBhvr>
                                    </p:animEffect>
                                  </p:childTnLst>
                                </p:cTn>
                              </p:par>
                            </p:childTnLst>
                          </p:cTn>
                        </p:par>
                        <p:par>
                          <p:cTn fill="hold" id="493">
                            <p:stCondLst>
                              <p:cond delay="250"/>
                            </p:stCondLst>
                            <p:childTnLst>
                              <p:par>
                                <p:cTn fill="hold" id="494" nodeType="afterEffect" presetClass="entr" presetID="22" presetSubtype="4">
                                  <p:stCondLst>
                                    <p:cond delay="0"/>
                                  </p:stCondLst>
                                  <p:childTnLst>
                                    <p:set>
                                      <p:cBhvr>
                                        <p:cTn dur="1" fill="hold" id="495">
                                          <p:stCondLst>
                                            <p:cond delay="0"/>
                                          </p:stCondLst>
                                        </p:cTn>
                                        <p:tgtEl>
                                          <p:spTgt spid="514"/>
                                        </p:tgtEl>
                                        <p:attrNameLst>
                                          <p:attrName>style.visibility</p:attrName>
                                        </p:attrNameLst>
                                      </p:cBhvr>
                                      <p:to>
                                        <p:strVal val="visible"/>
                                      </p:to>
                                    </p:set>
                                    <p:animEffect filter="wipe(down)" transition="out">
                                      <p:cBhvr additive="repl">
                                        <p:cTn dur="250" fill="freeze" id="496"/>
                                        <p:tgtEl>
                                          <p:spTgt spid="514"/>
                                        </p:tgtEl>
                                      </p:cBhvr>
                                    </p:animEffect>
                                  </p:childTnLst>
                                </p:cTn>
                              </p:par>
                            </p:childTnLst>
                          </p:cTn>
                        </p:par>
                        <p:par>
                          <p:cTn fill="hold" id="497">
                            <p:stCondLst>
                              <p:cond delay="500"/>
                            </p:stCondLst>
                            <p:childTnLst>
                              <p:par>
                                <p:cTn fill="hold" id="498" nodeType="afterEffect" presetClass="path" presetID="49">
                                  <p:stCondLst>
                                    <p:cond delay="0"/>
                                  </p:stCondLst>
                                  <p:childTnLst/>
                                </p:cTn>
                              </p:par>
                              <p:par>
                                <p:cTn fill="hold" id="499" nodeType="withEffect" presetClass="path" presetID="49">
                                  <p:stCondLst>
                                    <p:cond delay="0"/>
                                  </p:stCondLst>
                                  <p:childTnLst/>
                                </p:cTn>
                              </p:par>
                              <p:par>
                                <p:cTn fill="hold" id="500" nodeType="withEffect" presetClass="exit" presetID="47">
                                  <p:stCondLst>
                                    <p:cond delay="0"/>
                                  </p:stCondLst>
                                  <p:childTnLst>
                                    <p:animEffect filter="fade" transition="in">
                                      <p:cBhvr additive="repl">
                                        <p:cTn dur="250" fill="freeze" id="501"/>
                                        <p:tgtEl>
                                          <p:spTgt spid="523"/>
                                        </p:tgtEl>
                                      </p:cBhvr>
                                    </p:animEffect>
                                    <p:anim calcmode="lin" valueType="num">
                                      <p:cBhvr additive="repl">
                                        <p:cTn dur="250" fill="freeze" id="502"/>
                                        <p:tgtEl>
                                          <p:spTgt spid="523"/>
                                        </p:tgtEl>
                                        <p:attrNameLst>
                                          <p:attrName>ppt_x</p:attrName>
                                        </p:attrNameLst>
                                      </p:cBhvr>
                                      <p:tavLst>
                                        <p:tav tm="0">
                                          <p:val>
                                            <p:strVal val="#ppt_x"/>
                                          </p:val>
                                        </p:tav>
                                        <p:tav tm="100000">
                                          <p:val>
                                            <p:strVal val="#ppt_x"/>
                                          </p:val>
                                        </p:tav>
                                      </p:tavLst>
                                    </p:anim>
                                    <p:anim calcmode="lin" valueType="num">
                                      <p:cBhvr additive="repl">
                                        <p:cTn dur="250" fill="freeze" id="503"/>
                                        <p:tgtEl>
                                          <p:spTgt spid="523"/>
                                        </p:tgtEl>
                                        <p:attrNameLst>
                                          <p:attrName>ppt_y</p:attrName>
                                        </p:attrNameLst>
                                      </p:cBhvr>
                                      <p:tavLst>
                                        <p:tav tm="0">
                                          <p:val>
                                            <p:strVal val="#ppt_y"/>
                                          </p:val>
                                        </p:tav>
                                        <p:tav tm="100000">
                                          <p:val>
                                            <p:strVal val="#ppt_y-.1"/>
                                          </p:val>
                                        </p:tav>
                                      </p:tavLst>
                                    </p:anim>
                                    <p:set>
                                      <p:cBhvr>
                                        <p:cTn dur="1" fill="hold" id="504">
                                          <p:stCondLst>
                                            <p:cond delay="248"/>
                                          </p:stCondLst>
                                        </p:cTn>
                                        <p:tgtEl>
                                          <p:spTgt spid="523"/>
                                        </p:tgtEl>
                                        <p:attrNameLst>
                                          <p:attrName>style.visibility</p:attrName>
                                        </p:attrNameLst>
                                      </p:cBhvr>
                                      <p:to>
                                        <p:strVal val="hidden"/>
                                      </p:to>
                                    </p:set>
                                  </p:childTnLst>
                                </p:cTn>
                              </p:par>
                              <p:par>
                                <p:cTn fill="hold" id="505" nodeType="withEffect" presetClass="entr" presetID="42">
                                  <p:stCondLst>
                                    <p:cond delay="0"/>
                                  </p:stCondLst>
                                  <p:childTnLst>
                                    <p:set>
                                      <p:cBhvr>
                                        <p:cTn dur="1" fill="hold" id="506">
                                          <p:stCondLst>
                                            <p:cond delay="0"/>
                                          </p:stCondLst>
                                        </p:cTn>
                                        <p:tgtEl>
                                          <p:spTgt spid="524"/>
                                        </p:tgtEl>
                                        <p:attrNameLst>
                                          <p:attrName>style.visibility</p:attrName>
                                        </p:attrNameLst>
                                      </p:cBhvr>
                                      <p:to>
                                        <p:strVal val="visible"/>
                                      </p:to>
                                    </p:set>
                                    <p:animEffect filter="fade" transition="in">
                                      <p:cBhvr additive="repl">
                                        <p:cTn dur="250" fill="freeze" id="507"/>
                                        <p:tgtEl>
                                          <p:spTgt spid="524"/>
                                        </p:tgtEl>
                                      </p:cBhvr>
                                    </p:animEffect>
                                    <p:anim calcmode="lin" valueType="num">
                                      <p:cBhvr additive="repl">
                                        <p:cTn dur="250" fill="hold" id="508"/>
                                        <p:tgtEl>
                                          <p:spTgt spid="524"/>
                                        </p:tgtEl>
                                        <p:attrNameLst>
                                          <p:attrName>ppt_x</p:attrName>
                                        </p:attrNameLst>
                                      </p:cBhvr>
                                      <p:tavLst>
                                        <p:tav tm="0">
                                          <p:val>
                                            <p:strVal val="#ppt_x"/>
                                          </p:val>
                                        </p:tav>
                                        <p:tav tm="100000">
                                          <p:val>
                                            <p:strVal val="#ppt_x"/>
                                          </p:val>
                                        </p:tav>
                                      </p:tavLst>
                                    </p:anim>
                                    <p:anim calcmode="lin" valueType="num">
                                      <p:cBhvr additive="repl">
                                        <p:cTn dur="250" fill="hold" id="509"/>
                                        <p:tgtEl>
                                          <p:spTgt spid="524"/>
                                        </p:tgtEl>
                                        <p:attrNameLst>
                                          <p:attrName>ppt_y</p:attrName>
                                        </p:attrNameLst>
                                      </p:cBhvr>
                                      <p:tavLst>
                                        <p:tav tm="0">
                                          <p:val>
                                            <p:strVal val="#ppt_y+.1"/>
                                          </p:val>
                                        </p:tav>
                                        <p:tav tm="100000">
                                          <p:val>
                                            <p:strVal val="#ppt_y"/>
                                          </p:val>
                                        </p:tav>
                                      </p:tavLst>
                                    </p:anim>
                                  </p:childTnLst>
                                </p:cTn>
                              </p:par>
                              <p:par>
                                <p:cTn fill="hold" id="510" nodeType="withEffect" presetClass="path" presetID="63">
                                  <p:stCondLst>
                                    <p:cond delay="0"/>
                                  </p:stCondLst>
                                  <p:childTnLst/>
                                </p:cTn>
                              </p:par>
                            </p:childTnLst>
                          </p:cTn>
                        </p:par>
                      </p:childTnLst>
                    </p:cTn>
                  </p:par>
                  <p:par>
                    <p:cTn fill="hold" id="511">
                      <p:stCondLst>
                        <p:cond delay="indefinite"/>
                      </p:stCondLst>
                      <p:childTnLst>
                        <p:par>
                          <p:cTn fill="hold" id="512">
                            <p:stCondLst>
                              <p:cond delay="0"/>
                            </p:stCondLst>
                            <p:childTnLst>
                              <p:par>
                                <p:cTn fill="hold" id="513" nodeType="clickEffect" presetClass="exit" presetID="47">
                                  <p:stCondLst>
                                    <p:cond delay="0"/>
                                  </p:stCondLst>
                                  <p:childTnLst>
                                    <p:animEffect filter="fade" transition="in">
                                      <p:cBhvr additive="repl">
                                        <p:cTn dur="250" fill="freeze" id="514"/>
                                        <p:tgtEl>
                                          <p:spTgt spid="524"/>
                                        </p:tgtEl>
                                      </p:cBhvr>
                                    </p:animEffect>
                                    <p:anim calcmode="lin" valueType="num">
                                      <p:cBhvr additive="repl">
                                        <p:cTn dur="250" fill="freeze" id="515"/>
                                        <p:tgtEl>
                                          <p:spTgt spid="524"/>
                                        </p:tgtEl>
                                        <p:attrNameLst>
                                          <p:attrName>ppt_x</p:attrName>
                                        </p:attrNameLst>
                                      </p:cBhvr>
                                      <p:tavLst>
                                        <p:tav tm="0">
                                          <p:val>
                                            <p:strVal val="#ppt_x"/>
                                          </p:val>
                                        </p:tav>
                                        <p:tav tm="100000">
                                          <p:val>
                                            <p:strVal val="#ppt_x"/>
                                          </p:val>
                                        </p:tav>
                                      </p:tavLst>
                                    </p:anim>
                                    <p:anim calcmode="lin" valueType="num">
                                      <p:cBhvr additive="repl">
                                        <p:cTn dur="250" fill="freeze" id="516"/>
                                        <p:tgtEl>
                                          <p:spTgt spid="524"/>
                                        </p:tgtEl>
                                        <p:attrNameLst>
                                          <p:attrName>ppt_y</p:attrName>
                                        </p:attrNameLst>
                                      </p:cBhvr>
                                      <p:tavLst>
                                        <p:tav tm="0">
                                          <p:val>
                                            <p:strVal val="#ppt_y"/>
                                          </p:val>
                                        </p:tav>
                                        <p:tav tm="100000">
                                          <p:val>
                                            <p:strVal val="#ppt_y-.1"/>
                                          </p:val>
                                        </p:tav>
                                      </p:tavLst>
                                    </p:anim>
                                    <p:set>
                                      <p:cBhvr>
                                        <p:cTn dur="1" fill="hold" id="517">
                                          <p:stCondLst>
                                            <p:cond delay="248"/>
                                          </p:stCondLst>
                                        </p:cTn>
                                        <p:tgtEl>
                                          <p:spTgt spid="524"/>
                                        </p:tgtEl>
                                        <p:attrNameLst>
                                          <p:attrName>style.visibility</p:attrName>
                                        </p:attrNameLst>
                                      </p:cBhvr>
                                      <p:to>
                                        <p:strVal val="hidden"/>
                                      </p:to>
                                    </p:set>
                                  </p:childTnLst>
                                </p:cTn>
                              </p:par>
                              <p:par>
                                <p:cTn fill="hold" id="518" nodeType="withEffect" presetClass="entr" presetID="42">
                                  <p:stCondLst>
                                    <p:cond delay="0"/>
                                  </p:stCondLst>
                                  <p:childTnLst>
                                    <p:set>
                                      <p:cBhvr>
                                        <p:cTn dur="1" fill="hold" id="519">
                                          <p:stCondLst>
                                            <p:cond delay="0"/>
                                          </p:stCondLst>
                                        </p:cTn>
                                        <p:tgtEl>
                                          <p:spTgt spid="525"/>
                                        </p:tgtEl>
                                        <p:attrNameLst>
                                          <p:attrName>style.visibility</p:attrName>
                                        </p:attrNameLst>
                                      </p:cBhvr>
                                      <p:to>
                                        <p:strVal val="visible"/>
                                      </p:to>
                                    </p:set>
                                    <p:animEffect filter="fade" transition="in">
                                      <p:cBhvr additive="repl">
                                        <p:cTn dur="250" fill="freeze" id="520"/>
                                        <p:tgtEl>
                                          <p:spTgt spid="525"/>
                                        </p:tgtEl>
                                      </p:cBhvr>
                                    </p:animEffect>
                                    <p:anim calcmode="lin" valueType="num">
                                      <p:cBhvr additive="repl">
                                        <p:cTn dur="250" fill="hold" id="521"/>
                                        <p:tgtEl>
                                          <p:spTgt spid="525"/>
                                        </p:tgtEl>
                                        <p:attrNameLst>
                                          <p:attrName>ppt_x</p:attrName>
                                        </p:attrNameLst>
                                      </p:cBhvr>
                                      <p:tavLst>
                                        <p:tav tm="0">
                                          <p:val>
                                            <p:strVal val="#ppt_x"/>
                                          </p:val>
                                        </p:tav>
                                        <p:tav tm="100000">
                                          <p:val>
                                            <p:strVal val="#ppt_x"/>
                                          </p:val>
                                        </p:tav>
                                      </p:tavLst>
                                    </p:anim>
                                    <p:anim calcmode="lin" valueType="num">
                                      <p:cBhvr additive="repl">
                                        <p:cTn dur="250" fill="hold" id="522"/>
                                        <p:tgtEl>
                                          <p:spTgt spid="525"/>
                                        </p:tgtEl>
                                        <p:attrNameLst>
                                          <p:attrName>ppt_y</p:attrName>
                                        </p:attrNameLst>
                                      </p:cBhvr>
                                      <p:tavLst>
                                        <p:tav tm="0">
                                          <p:val>
                                            <p:strVal val="#ppt_y+.1"/>
                                          </p:val>
                                        </p:tav>
                                        <p:tav tm="100000">
                                          <p:val>
                                            <p:strVal val="#ppt_y"/>
                                          </p:val>
                                        </p:tav>
                                      </p:tavLst>
                                    </p:anim>
                                  </p:childTnLst>
                                </p:cTn>
                              </p:par>
                              <p:par>
                                <p:cTn fill="hold" id="523" nodeType="withEffect" presetClass="exit" presetID="47">
                                  <p:stCondLst>
                                    <p:cond delay="0"/>
                                  </p:stCondLst>
                                  <p:childTnLst>
                                    <p:animEffect filter="fade" transition="in">
                                      <p:cBhvr additive="repl">
                                        <p:cTn dur="250" fill="freeze" id="524"/>
                                        <p:tgtEl>
                                          <p:spTgt spid="528"/>
                                        </p:tgtEl>
                                      </p:cBhvr>
                                    </p:animEffect>
                                    <p:anim calcmode="lin" valueType="num">
                                      <p:cBhvr additive="repl">
                                        <p:cTn dur="250" fill="freeze" id="525"/>
                                        <p:tgtEl>
                                          <p:spTgt spid="528"/>
                                        </p:tgtEl>
                                        <p:attrNameLst>
                                          <p:attrName>ppt_x</p:attrName>
                                        </p:attrNameLst>
                                      </p:cBhvr>
                                      <p:tavLst>
                                        <p:tav tm="0">
                                          <p:val>
                                            <p:strVal val="#ppt_x"/>
                                          </p:val>
                                        </p:tav>
                                        <p:tav tm="100000">
                                          <p:val>
                                            <p:strVal val="#ppt_x"/>
                                          </p:val>
                                        </p:tav>
                                      </p:tavLst>
                                    </p:anim>
                                    <p:anim calcmode="lin" valueType="num">
                                      <p:cBhvr additive="repl">
                                        <p:cTn dur="250" fill="freeze" id="526"/>
                                        <p:tgtEl>
                                          <p:spTgt spid="528"/>
                                        </p:tgtEl>
                                        <p:attrNameLst>
                                          <p:attrName>ppt_y</p:attrName>
                                        </p:attrNameLst>
                                      </p:cBhvr>
                                      <p:tavLst>
                                        <p:tav tm="0">
                                          <p:val>
                                            <p:strVal val="#ppt_y"/>
                                          </p:val>
                                        </p:tav>
                                        <p:tav tm="100000">
                                          <p:val>
                                            <p:strVal val="#ppt_y-.1"/>
                                          </p:val>
                                        </p:tav>
                                      </p:tavLst>
                                    </p:anim>
                                    <p:set>
                                      <p:cBhvr>
                                        <p:cTn dur="1" fill="hold" id="527">
                                          <p:stCondLst>
                                            <p:cond delay="248"/>
                                          </p:stCondLst>
                                        </p:cTn>
                                        <p:tgtEl>
                                          <p:spTgt spid="528"/>
                                        </p:tgtEl>
                                        <p:attrNameLst>
                                          <p:attrName>style.visibility</p:attrName>
                                        </p:attrNameLst>
                                      </p:cBhvr>
                                      <p:to>
                                        <p:strVal val="hidden"/>
                                      </p:to>
                                    </p:set>
                                  </p:childTnLst>
                                </p:cTn>
                              </p:par>
                              <p:par>
                                <p:cTn fill="hold" id="528" nodeType="withEffect" presetClass="entr" presetID="42">
                                  <p:stCondLst>
                                    <p:cond delay="0"/>
                                  </p:stCondLst>
                                  <p:childTnLst>
                                    <p:set>
                                      <p:cBhvr>
                                        <p:cTn dur="1" fill="hold" id="529">
                                          <p:stCondLst>
                                            <p:cond delay="0"/>
                                          </p:stCondLst>
                                        </p:cTn>
                                        <p:tgtEl>
                                          <p:spTgt spid="529"/>
                                        </p:tgtEl>
                                        <p:attrNameLst>
                                          <p:attrName>style.visibility</p:attrName>
                                        </p:attrNameLst>
                                      </p:cBhvr>
                                      <p:to>
                                        <p:strVal val="visible"/>
                                      </p:to>
                                    </p:set>
                                    <p:animEffect filter="fade" transition="in">
                                      <p:cBhvr additive="repl">
                                        <p:cTn dur="250" fill="freeze" id="530"/>
                                        <p:tgtEl>
                                          <p:spTgt spid="529"/>
                                        </p:tgtEl>
                                      </p:cBhvr>
                                    </p:animEffect>
                                    <p:anim calcmode="lin" valueType="num">
                                      <p:cBhvr additive="repl">
                                        <p:cTn dur="250" fill="hold" id="531"/>
                                        <p:tgtEl>
                                          <p:spTgt spid="529"/>
                                        </p:tgtEl>
                                        <p:attrNameLst>
                                          <p:attrName>ppt_x</p:attrName>
                                        </p:attrNameLst>
                                      </p:cBhvr>
                                      <p:tavLst>
                                        <p:tav tm="0">
                                          <p:val>
                                            <p:strVal val="#ppt_x"/>
                                          </p:val>
                                        </p:tav>
                                        <p:tav tm="100000">
                                          <p:val>
                                            <p:strVal val="#ppt_x"/>
                                          </p:val>
                                        </p:tav>
                                      </p:tavLst>
                                    </p:anim>
                                    <p:anim calcmode="lin" valueType="num">
                                      <p:cBhvr additive="repl">
                                        <p:cTn dur="250" fill="hold" id="532"/>
                                        <p:tgtEl>
                                          <p:spTgt spid="529"/>
                                        </p:tgtEl>
                                        <p:attrNameLst>
                                          <p:attrName>ppt_y</p:attrName>
                                        </p:attrNameLst>
                                      </p:cBhvr>
                                      <p:tavLst>
                                        <p:tav tm="0">
                                          <p:val>
                                            <p:strVal val="#ppt_y+.1"/>
                                          </p:val>
                                        </p:tav>
                                        <p:tav tm="100000">
                                          <p:val>
                                            <p:strVal val="#ppt_y"/>
                                          </p:val>
                                        </p:tav>
                                      </p:tavLst>
                                    </p:anim>
                                  </p:childTnLst>
                                </p:cTn>
                              </p:par>
                            </p:childTnLst>
                          </p:cTn>
                        </p:par>
                      </p:childTnLst>
                    </p:cTn>
                  </p:par>
                  <p:par>
                    <p:cTn fill="hold" id="533">
                      <p:stCondLst>
                        <p:cond delay="indefinite"/>
                      </p:stCondLst>
                      <p:childTnLst>
                        <p:par>
                          <p:cTn fill="hold" id="534">
                            <p:stCondLst>
                              <p:cond delay="0"/>
                            </p:stCondLst>
                            <p:childTnLst>
                              <p:par>
                                <p:cTn fill="hold" id="535" nodeType="clickEffect" presetClass="entr" presetID="10">
                                  <p:stCondLst>
                                    <p:cond delay="0"/>
                                  </p:stCondLst>
                                  <p:childTnLst>
                                    <p:set>
                                      <p:cBhvr>
                                        <p:cTn dur="1" fill="hold" id="536">
                                          <p:stCondLst>
                                            <p:cond delay="0"/>
                                          </p:stCondLst>
                                        </p:cTn>
                                        <p:tgtEl>
                                          <p:spTgt spid="516"/>
                                        </p:tgtEl>
                                        <p:attrNameLst>
                                          <p:attrName>style.visibility</p:attrName>
                                        </p:attrNameLst>
                                      </p:cBhvr>
                                      <p:to>
                                        <p:strVal val="visible"/>
                                      </p:to>
                                    </p:set>
                                    <p:animEffect filter="fade" transition="in">
                                      <p:cBhvr additive="repl">
                                        <p:cTn dur="250" fill="freeze" id="537"/>
                                        <p:tgtEl>
                                          <p:spTgt spid="516"/>
                                        </p:tgtEl>
                                      </p:cBhvr>
                                    </p:animEffect>
                                  </p:childTnLst>
                                </p:cTn>
                              </p:par>
                            </p:childTnLst>
                          </p:cTn>
                        </p:par>
                        <p:par>
                          <p:cTn fill="hold" id="538">
                            <p:stCondLst>
                              <p:cond delay="250"/>
                            </p:stCondLst>
                            <p:childTnLst>
                              <p:par>
                                <p:cTn fill="hold" id="539" nodeType="afterEffect" presetClass="entr" presetID="22" presetSubtype="2">
                                  <p:stCondLst>
                                    <p:cond delay="0"/>
                                  </p:stCondLst>
                                  <p:childTnLst>
                                    <p:set>
                                      <p:cBhvr>
                                        <p:cTn dur="1" fill="hold" id="540">
                                          <p:stCondLst>
                                            <p:cond delay="0"/>
                                          </p:stCondLst>
                                        </p:cTn>
                                        <p:tgtEl>
                                          <p:spTgt spid="518"/>
                                        </p:tgtEl>
                                        <p:attrNameLst>
                                          <p:attrName>style.visibility</p:attrName>
                                        </p:attrNameLst>
                                      </p:cBhvr>
                                      <p:to>
                                        <p:strVal val="visible"/>
                                      </p:to>
                                    </p:set>
                                    <p:animEffect filter="wipe(right)" transition="out">
                                      <p:cBhvr additive="repl">
                                        <p:cTn dur="250" fill="freeze" id="541"/>
                                        <p:tgtEl>
                                          <p:spTgt spid="518"/>
                                        </p:tgtEl>
                                      </p:cBhvr>
                                    </p:animEffect>
                                  </p:childTnLst>
                                </p:cTn>
                              </p:par>
                              <p:par>
                                <p:cTn fill="hold" id="542" nodeType="withEffect" presetClass="entr" presetID="22" presetSubtype="2">
                                  <p:stCondLst>
                                    <p:cond delay="0"/>
                                  </p:stCondLst>
                                  <p:childTnLst>
                                    <p:set>
                                      <p:cBhvr>
                                        <p:cTn dur="1" fill="hold" id="543">
                                          <p:stCondLst>
                                            <p:cond delay="0"/>
                                          </p:stCondLst>
                                        </p:cTn>
                                        <p:tgtEl>
                                          <p:spTgt spid="517"/>
                                        </p:tgtEl>
                                        <p:attrNameLst>
                                          <p:attrName>style.visibility</p:attrName>
                                        </p:attrNameLst>
                                      </p:cBhvr>
                                      <p:to>
                                        <p:strVal val="visible"/>
                                      </p:to>
                                    </p:set>
                                    <p:animEffect filter="wipe(right)" transition="out">
                                      <p:cBhvr additive="repl">
                                        <p:cTn dur="250" fill="freeze" id="544"/>
                                        <p:tgtEl>
                                          <p:spTgt spid="517"/>
                                        </p:tgtEl>
                                      </p:cBhvr>
                                    </p:animEffect>
                                  </p:childTnLst>
                                </p:cTn>
                              </p:par>
                              <p:par>
                                <p:cTn fill="hold" id="545" nodeType="withEffect" presetClass="entr" presetID="42">
                                  <p:stCondLst>
                                    <p:cond delay="0"/>
                                  </p:stCondLst>
                                  <p:childTnLst>
                                    <p:set>
                                      <p:cBhvr>
                                        <p:cTn dur="1" fill="hold" id="546">
                                          <p:stCondLst>
                                            <p:cond delay="0"/>
                                          </p:stCondLst>
                                        </p:cTn>
                                        <p:tgtEl>
                                          <p:spTgt spid="526"/>
                                        </p:tgtEl>
                                        <p:attrNameLst>
                                          <p:attrName>style.visibility</p:attrName>
                                        </p:attrNameLst>
                                      </p:cBhvr>
                                      <p:to>
                                        <p:strVal val="visible"/>
                                      </p:to>
                                    </p:set>
                                    <p:animEffect filter="fade" transition="in">
                                      <p:cBhvr additive="repl">
                                        <p:cTn dur="250" fill="freeze" id="547"/>
                                        <p:tgtEl>
                                          <p:spTgt spid="526"/>
                                        </p:tgtEl>
                                      </p:cBhvr>
                                    </p:animEffect>
                                    <p:anim calcmode="lin" valueType="num">
                                      <p:cBhvr additive="repl">
                                        <p:cTn dur="250" fill="hold" id="548"/>
                                        <p:tgtEl>
                                          <p:spTgt spid="526"/>
                                        </p:tgtEl>
                                        <p:attrNameLst>
                                          <p:attrName>ppt_x</p:attrName>
                                        </p:attrNameLst>
                                      </p:cBhvr>
                                      <p:tavLst>
                                        <p:tav tm="0">
                                          <p:val>
                                            <p:strVal val="#ppt_x"/>
                                          </p:val>
                                        </p:tav>
                                        <p:tav tm="100000">
                                          <p:val>
                                            <p:strVal val="#ppt_x"/>
                                          </p:val>
                                        </p:tav>
                                      </p:tavLst>
                                    </p:anim>
                                    <p:anim calcmode="lin" valueType="num">
                                      <p:cBhvr additive="repl">
                                        <p:cTn dur="250" fill="hold" id="549"/>
                                        <p:tgtEl>
                                          <p:spTgt spid="526"/>
                                        </p:tgtEl>
                                        <p:attrNameLst>
                                          <p:attrName>ppt_y</p:attrName>
                                        </p:attrNameLst>
                                      </p:cBhvr>
                                      <p:tavLst>
                                        <p:tav tm="0">
                                          <p:val>
                                            <p:strVal val="#ppt_y+.1"/>
                                          </p:val>
                                        </p:tav>
                                        <p:tav tm="100000">
                                          <p:val>
                                            <p:strVal val="#ppt_y"/>
                                          </p:val>
                                        </p:tav>
                                      </p:tavLst>
                                    </p:anim>
                                  </p:childTnLst>
                                </p:cTn>
                              </p:par>
                              <p:par>
                                <p:cTn fill="hold" id="550" nodeType="withEffect" presetClass="exit" presetID="47">
                                  <p:stCondLst>
                                    <p:cond delay="0"/>
                                  </p:stCondLst>
                                  <p:childTnLst>
                                    <p:animEffect filter="fade" transition="in">
                                      <p:cBhvr additive="repl">
                                        <p:cTn dur="250" fill="freeze" id="551"/>
                                        <p:tgtEl>
                                          <p:spTgt spid="525"/>
                                        </p:tgtEl>
                                      </p:cBhvr>
                                    </p:animEffect>
                                    <p:anim calcmode="lin" valueType="num">
                                      <p:cBhvr additive="repl">
                                        <p:cTn dur="250" fill="freeze" id="552"/>
                                        <p:tgtEl>
                                          <p:spTgt spid="525"/>
                                        </p:tgtEl>
                                        <p:attrNameLst>
                                          <p:attrName>ppt_x</p:attrName>
                                        </p:attrNameLst>
                                      </p:cBhvr>
                                      <p:tavLst>
                                        <p:tav tm="0">
                                          <p:val>
                                            <p:strVal val="#ppt_x"/>
                                          </p:val>
                                        </p:tav>
                                        <p:tav tm="100000">
                                          <p:val>
                                            <p:strVal val="#ppt_x"/>
                                          </p:val>
                                        </p:tav>
                                      </p:tavLst>
                                    </p:anim>
                                    <p:anim calcmode="lin" valueType="num">
                                      <p:cBhvr additive="repl">
                                        <p:cTn dur="250" fill="freeze" id="553"/>
                                        <p:tgtEl>
                                          <p:spTgt spid="525"/>
                                        </p:tgtEl>
                                        <p:attrNameLst>
                                          <p:attrName>ppt_y</p:attrName>
                                        </p:attrNameLst>
                                      </p:cBhvr>
                                      <p:tavLst>
                                        <p:tav tm="0">
                                          <p:val>
                                            <p:strVal val="#ppt_y"/>
                                          </p:val>
                                        </p:tav>
                                        <p:tav tm="100000">
                                          <p:val>
                                            <p:strVal val="#ppt_y-.1"/>
                                          </p:val>
                                        </p:tav>
                                      </p:tavLst>
                                    </p:anim>
                                    <p:set>
                                      <p:cBhvr>
                                        <p:cTn dur="1" fill="hold" id="554">
                                          <p:stCondLst>
                                            <p:cond delay="248"/>
                                          </p:stCondLst>
                                        </p:cTn>
                                        <p:tgtEl>
                                          <p:spTgt spid="525"/>
                                        </p:tgtEl>
                                        <p:attrNameLst>
                                          <p:attrName>style.visibility</p:attrName>
                                        </p:attrNameLst>
                                      </p:cBhvr>
                                      <p:to>
                                        <p:strVal val="hidden"/>
                                      </p:to>
                                    </p:set>
                                  </p:childTnLst>
                                </p:cTn>
                              </p:par>
                            </p:childTnLst>
                          </p:cTn>
                        </p:par>
                        <p:par>
                          <p:cTn fill="hold" id="555">
                            <p:stCondLst>
                              <p:cond delay="500"/>
                            </p:stCondLst>
                            <p:childTnLst>
                              <p:par>
                                <p:cTn fill="hold" id="556" nodeType="afterEffect" presetClass="path" presetID="63">
                                  <p:stCondLst>
                                    <p:cond delay="0"/>
                                  </p:stCondLst>
                                  <p:childTnLst/>
                                </p:cTn>
                              </p:par>
                              <p:par>
                                <p:cTn fill="hold" id="557" nodeType="withEffect" presetClass="path" presetID="63">
                                  <p:stCondLst>
                                    <p:cond delay="0"/>
                                  </p:stCondLst>
                                  <p:childTnLst/>
                                </p:cTn>
                              </p:par>
                              <p:par>
                                <p:cTn fill="hold" id="558" nodeType="withEffect" presetClass="path" presetID="63">
                                  <p:stCondLst>
                                    <p:cond delay="0"/>
                                  </p:stCondLst>
                                  <p:childTnLst/>
                                </p:cTn>
                              </p:par>
                            </p:childTnLst>
                          </p:cTn>
                        </p:par>
                      </p:childTnLst>
                    </p:cTn>
                  </p:par>
                  <p:par>
                    <p:cTn fill="hold" id="559">
                      <p:stCondLst>
                        <p:cond delay="indefinite"/>
                      </p:stCondLst>
                      <p:childTnLst>
                        <p:par>
                          <p:cTn fill="hold" id="560">
                            <p:stCondLst>
                              <p:cond delay="0"/>
                            </p:stCondLst>
                            <p:childTnLst>
                              <p:par>
                                <p:cTn fill="hold" id="561" nodeType="clickEffect" presetClass="exit" presetID="47">
                                  <p:stCondLst>
                                    <p:cond delay="0"/>
                                  </p:stCondLst>
                                  <p:childTnLst>
                                    <p:animEffect filter="fade" transition="in">
                                      <p:cBhvr additive="repl">
                                        <p:cTn dur="250" fill="freeze" id="562"/>
                                        <p:tgtEl>
                                          <p:spTgt spid="529"/>
                                        </p:tgtEl>
                                      </p:cBhvr>
                                    </p:animEffect>
                                    <p:anim calcmode="lin" valueType="num">
                                      <p:cBhvr additive="repl">
                                        <p:cTn dur="250" fill="freeze" id="563"/>
                                        <p:tgtEl>
                                          <p:spTgt spid="529"/>
                                        </p:tgtEl>
                                        <p:attrNameLst>
                                          <p:attrName>ppt_x</p:attrName>
                                        </p:attrNameLst>
                                      </p:cBhvr>
                                      <p:tavLst>
                                        <p:tav tm="0">
                                          <p:val>
                                            <p:strVal val="#ppt_x"/>
                                          </p:val>
                                        </p:tav>
                                        <p:tav tm="100000">
                                          <p:val>
                                            <p:strVal val="#ppt_x"/>
                                          </p:val>
                                        </p:tav>
                                      </p:tavLst>
                                    </p:anim>
                                    <p:anim calcmode="lin" valueType="num">
                                      <p:cBhvr additive="repl">
                                        <p:cTn dur="250" fill="freeze" id="564"/>
                                        <p:tgtEl>
                                          <p:spTgt spid="529"/>
                                        </p:tgtEl>
                                        <p:attrNameLst>
                                          <p:attrName>ppt_y</p:attrName>
                                        </p:attrNameLst>
                                      </p:cBhvr>
                                      <p:tavLst>
                                        <p:tav tm="0">
                                          <p:val>
                                            <p:strVal val="#ppt_y"/>
                                          </p:val>
                                        </p:tav>
                                        <p:tav tm="100000">
                                          <p:val>
                                            <p:strVal val="#ppt_y-.1"/>
                                          </p:val>
                                        </p:tav>
                                      </p:tavLst>
                                    </p:anim>
                                    <p:set>
                                      <p:cBhvr>
                                        <p:cTn dur="1" fill="hold" id="565">
                                          <p:stCondLst>
                                            <p:cond delay="248"/>
                                          </p:stCondLst>
                                        </p:cTn>
                                        <p:tgtEl>
                                          <p:spTgt spid="529"/>
                                        </p:tgtEl>
                                        <p:attrNameLst>
                                          <p:attrName>style.visibility</p:attrName>
                                        </p:attrNameLst>
                                      </p:cBhvr>
                                      <p:to>
                                        <p:strVal val="hidden"/>
                                      </p:to>
                                    </p:set>
                                  </p:childTnLst>
                                </p:cTn>
                              </p:par>
                              <p:par>
                                <p:cTn fill="hold" id="566" nodeType="withEffect" presetClass="exit" presetID="47">
                                  <p:stCondLst>
                                    <p:cond delay="0"/>
                                  </p:stCondLst>
                                  <p:childTnLst>
                                    <p:animEffect filter="fade" transition="in">
                                      <p:cBhvr additive="repl">
                                        <p:cTn dur="250" fill="freeze" id="567"/>
                                        <p:tgtEl>
                                          <p:spTgt spid="526"/>
                                        </p:tgtEl>
                                      </p:cBhvr>
                                    </p:animEffect>
                                    <p:anim calcmode="lin" valueType="num">
                                      <p:cBhvr additive="repl">
                                        <p:cTn dur="250" fill="freeze" id="568"/>
                                        <p:tgtEl>
                                          <p:spTgt spid="526"/>
                                        </p:tgtEl>
                                        <p:attrNameLst>
                                          <p:attrName>ppt_x</p:attrName>
                                        </p:attrNameLst>
                                      </p:cBhvr>
                                      <p:tavLst>
                                        <p:tav tm="0">
                                          <p:val>
                                            <p:strVal val="#ppt_x"/>
                                          </p:val>
                                        </p:tav>
                                        <p:tav tm="100000">
                                          <p:val>
                                            <p:strVal val="#ppt_x"/>
                                          </p:val>
                                        </p:tav>
                                      </p:tavLst>
                                    </p:anim>
                                    <p:anim calcmode="lin" valueType="num">
                                      <p:cBhvr additive="repl">
                                        <p:cTn dur="250" fill="freeze" id="569"/>
                                        <p:tgtEl>
                                          <p:spTgt spid="526"/>
                                        </p:tgtEl>
                                        <p:attrNameLst>
                                          <p:attrName>ppt_y</p:attrName>
                                        </p:attrNameLst>
                                      </p:cBhvr>
                                      <p:tavLst>
                                        <p:tav tm="0">
                                          <p:val>
                                            <p:strVal val="#ppt_y"/>
                                          </p:val>
                                        </p:tav>
                                        <p:tav tm="100000">
                                          <p:val>
                                            <p:strVal val="#ppt_y-.1"/>
                                          </p:val>
                                        </p:tav>
                                      </p:tavLst>
                                    </p:anim>
                                    <p:set>
                                      <p:cBhvr>
                                        <p:cTn dur="1" fill="hold" id="570">
                                          <p:stCondLst>
                                            <p:cond delay="248"/>
                                          </p:stCondLst>
                                        </p:cTn>
                                        <p:tgtEl>
                                          <p:spTgt spid="5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1"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#DONE #TODO</a:t>
            </a:r>
            <a:endParaRPr/>
          </a:p>
        </p:txBody>
      </p:sp>
      <p:pic>
        <p:nvPicPr>
          <p:cNvPr descr="" id="532" name="Picture 4"/>
          <p:cNvPicPr/>
          <p:nvPr/>
        </p:nvPicPr>
        <p:blipFill>
          <a:blip r:embed="rId1"/>
          <a:stretch>
            <a:fillRect/>
          </a:stretch>
        </p:blipFill>
        <p:spPr>
          <a:xfrm>
            <a:off x="11612880" y="5790960"/>
            <a:ext cx="456480" cy="456480"/>
          </a:xfrm>
          <a:prstGeom prst="rect">
            <a:avLst/>
          </a:prstGeom>
        </p:spPr>
      </p:pic>
    </p:spTree>
  </p:cSld>
  <p:transition spd="slow">
    <p:cover dir="l"/>
  </p:transition>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3"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HEAD and checkout</a:t>
            </a:r>
            <a:endParaRPr/>
          </a:p>
        </p:txBody>
      </p:sp>
      <p:sp>
        <p:nvSpPr>
          <p:cNvPr id="534"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Jumping through branches and time</a:t>
            </a:r>
            <a:endParaRPr/>
          </a:p>
          <a:p>
            <a:pPr>
              <a:lnSpc>
                <a:spcPct val="100000"/>
              </a:lnSpc>
            </a:pPr>
            <a:endParaRPr/>
          </a:p>
        </p:txBody>
      </p:sp>
    </p:spTree>
  </p:cSld>
  <p:transition spd="slow">
    <p:fade/>
  </p:transition>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535" name="Picture 6"/>
          <p:cNvPicPr/>
          <p:nvPr/>
        </p:nvPicPr>
        <p:blipFill>
          <a:blip r:embed="rId1"/>
          <a:stretch>
            <a:fillRect/>
          </a:stretch>
        </p:blipFill>
        <p:spPr>
          <a:xfrm>
            <a:off x="8912520" y="286560"/>
            <a:ext cx="2240640" cy="398160"/>
          </a:xfrm>
          <a:prstGeom prst="rect">
            <a:avLst/>
          </a:prstGeom>
        </p:spPr>
      </p:pic>
      <p:sp>
        <p:nvSpPr>
          <p:cNvPr id="536" name="CustomShape 1"/>
          <p:cNvSpPr/>
          <p:nvPr/>
        </p:nvSpPr>
        <p:spPr>
          <a:xfrm>
            <a:off x="1276200" y="3333600"/>
            <a:ext cx="816480" cy="835560"/>
          </a:xfrm>
          <a:prstGeom prst="rect">
            <a:avLst/>
          </a:prstGeom>
          <a:solidFill>
            <a:srgbClr val="5d739a"/>
          </a:solidFill>
          <a:ln w="25560">
            <a:solidFill>
              <a:srgbClr val="ffffff"/>
            </a:solidFill>
            <a:round/>
          </a:ln>
        </p:spPr>
      </p:sp>
      <p:sp>
        <p:nvSpPr>
          <p:cNvPr id="537" name="CustomShape 2"/>
          <p:cNvSpPr/>
          <p:nvPr/>
        </p:nvSpPr>
        <p:spPr>
          <a:xfrm>
            <a:off x="2914560" y="3333600"/>
            <a:ext cx="816480" cy="835560"/>
          </a:xfrm>
          <a:prstGeom prst="rect">
            <a:avLst/>
          </a:prstGeom>
          <a:solidFill>
            <a:srgbClr val="5d739a"/>
          </a:solidFill>
          <a:ln w="25560">
            <a:solidFill>
              <a:srgbClr val="ffffff"/>
            </a:solidFill>
            <a:round/>
          </a:ln>
        </p:spPr>
      </p:sp>
      <p:sp>
        <p:nvSpPr>
          <p:cNvPr id="538" name="CustomShape 3"/>
          <p:cNvSpPr/>
          <p:nvPr/>
        </p:nvSpPr>
        <p:spPr>
          <a:xfrm>
            <a:off x="4552920" y="3333600"/>
            <a:ext cx="816480" cy="835560"/>
          </a:xfrm>
          <a:prstGeom prst="rect">
            <a:avLst/>
          </a:prstGeom>
          <a:solidFill>
            <a:srgbClr val="5d739a"/>
          </a:solidFill>
          <a:ln w="25560">
            <a:solidFill>
              <a:srgbClr val="ffffff"/>
            </a:solidFill>
            <a:round/>
          </a:ln>
        </p:spPr>
      </p:sp>
      <p:sp>
        <p:nvSpPr>
          <p:cNvPr id="539" name="CustomShape 4"/>
          <p:cNvSpPr/>
          <p:nvPr/>
        </p:nvSpPr>
        <p:spPr>
          <a:xfrm>
            <a:off x="2093400" y="3753000"/>
            <a:ext cx="816480" cy="360"/>
          </a:xfrm>
          <a:prstGeom prst="straightConnector1">
            <a:avLst/>
          </a:prstGeom>
          <a:ln w="25560">
            <a:solidFill>
              <a:srgbClr val="8784c7"/>
            </a:solidFill>
            <a:round/>
            <a:tailEnd len="med" type="triangle" w="med"/>
          </a:ln>
        </p:spPr>
      </p:sp>
      <p:sp>
        <p:nvSpPr>
          <p:cNvPr id="540" name="CustomShape 5"/>
          <p:cNvSpPr/>
          <p:nvPr/>
        </p:nvSpPr>
        <p:spPr>
          <a:xfrm>
            <a:off x="3731760" y="3753000"/>
            <a:ext cx="816480" cy="360"/>
          </a:xfrm>
          <a:prstGeom prst="straightConnector1">
            <a:avLst/>
          </a:prstGeom>
          <a:ln w="25560">
            <a:solidFill>
              <a:srgbClr val="8784c7"/>
            </a:solidFill>
            <a:round/>
            <a:tailEnd len="med" type="triangle" w="med"/>
          </a:ln>
        </p:spPr>
      </p:sp>
      <p:sp>
        <p:nvSpPr>
          <p:cNvPr id="541" name="CustomShape 6"/>
          <p:cNvSpPr/>
          <p:nvPr/>
        </p:nvSpPr>
        <p:spPr>
          <a:xfrm>
            <a:off x="4330800" y="4611240"/>
            <a:ext cx="1349280" cy="514800"/>
          </a:xfrm>
          <a:prstGeom prst="rect">
            <a:avLst/>
          </a:prstGeom>
        </p:spPr>
        <p:txBody>
          <a:bodyPr bIns="45000" lIns="90000" rIns="90000" tIns="45000" wrap="none"/>
          <a:p>
            <a:pPr algn="ctr">
              <a:lnSpc>
                <a:spcPct val="100000"/>
              </a:lnSpc>
            </a:pPr>
            <a:r>
              <a:rPr lang="en-SG" sz="2800">
                <a:solidFill>
                  <a:srgbClr val="000000"/>
                </a:solidFill>
                <a:latin typeface="Consolas"/>
              </a:rPr>
              <a:t>master</a:t>
            </a:r>
            <a:endParaRPr/>
          </a:p>
        </p:txBody>
      </p:sp>
      <p:sp>
        <p:nvSpPr>
          <p:cNvPr id="542" name="CustomShape 7"/>
          <p:cNvSpPr/>
          <p:nvPr/>
        </p:nvSpPr>
        <p:spPr>
          <a:xfrm>
            <a:off x="4981680" y="4251240"/>
            <a:ext cx="6840" cy="474120"/>
          </a:xfrm>
          <a:prstGeom prst="straightConnector1">
            <a:avLst/>
          </a:prstGeom>
          <a:ln w="25560">
            <a:solidFill>
              <a:srgbClr val="000000"/>
            </a:solidFill>
            <a:round/>
            <a:tailEnd len="med" type="triangle" w="med"/>
          </a:ln>
        </p:spPr>
      </p:sp>
      <p:sp>
        <p:nvSpPr>
          <p:cNvPr id="543" name="CustomShape 8"/>
          <p:cNvSpPr/>
          <p:nvPr/>
        </p:nvSpPr>
        <p:spPr>
          <a:xfrm>
            <a:off x="5690520" y="2495520"/>
            <a:ext cx="816480" cy="835560"/>
          </a:xfrm>
          <a:prstGeom prst="rect">
            <a:avLst/>
          </a:prstGeom>
          <a:solidFill>
            <a:srgbClr val="6997af"/>
          </a:solidFill>
          <a:ln w="25560">
            <a:solidFill>
              <a:srgbClr val="ffffff"/>
            </a:solidFill>
            <a:round/>
          </a:ln>
        </p:spPr>
      </p:sp>
      <p:sp>
        <p:nvSpPr>
          <p:cNvPr id="544" name="CustomShape 9"/>
          <p:cNvSpPr/>
          <p:nvPr/>
        </p:nvSpPr>
        <p:spPr>
          <a:xfrm>
            <a:off x="5249160" y="2914560"/>
            <a:ext cx="435960" cy="539280"/>
          </a:xfrm>
          <a:prstGeom prst="straightConnector1">
            <a:avLst/>
          </a:prstGeom>
          <a:ln w="25560">
            <a:solidFill>
              <a:srgbClr val="8784c7"/>
            </a:solidFill>
            <a:round/>
            <a:tailEnd len="med" type="triangle" w="med"/>
          </a:ln>
        </p:spPr>
      </p:sp>
      <p:sp>
        <p:nvSpPr>
          <p:cNvPr id="545" name="CustomShape 10"/>
          <p:cNvSpPr/>
          <p:nvPr/>
        </p:nvSpPr>
        <p:spPr>
          <a:xfrm>
            <a:off x="7209000" y="2495520"/>
            <a:ext cx="816480" cy="835560"/>
          </a:xfrm>
          <a:prstGeom prst="rect">
            <a:avLst/>
          </a:prstGeom>
          <a:solidFill>
            <a:srgbClr val="6997af"/>
          </a:solidFill>
          <a:ln w="25560">
            <a:solidFill>
              <a:srgbClr val="ffffff"/>
            </a:solidFill>
            <a:round/>
          </a:ln>
        </p:spPr>
      </p:sp>
      <p:sp>
        <p:nvSpPr>
          <p:cNvPr id="546" name="CustomShape 11"/>
          <p:cNvSpPr/>
          <p:nvPr/>
        </p:nvSpPr>
        <p:spPr>
          <a:xfrm>
            <a:off x="6507000" y="2914560"/>
            <a:ext cx="696600" cy="360"/>
          </a:xfrm>
          <a:prstGeom prst="straightConnector1">
            <a:avLst/>
          </a:prstGeom>
          <a:ln w="25560">
            <a:solidFill>
              <a:srgbClr val="6997af"/>
            </a:solidFill>
            <a:round/>
            <a:tailEnd len="med" type="triangle" w="med"/>
          </a:ln>
        </p:spPr>
      </p:sp>
      <p:sp>
        <p:nvSpPr>
          <p:cNvPr id="547" name="CustomShape 12"/>
          <p:cNvSpPr/>
          <p:nvPr/>
        </p:nvSpPr>
        <p:spPr>
          <a:xfrm>
            <a:off x="6454800" y="1657080"/>
            <a:ext cx="2324880" cy="514800"/>
          </a:xfrm>
          <a:prstGeom prst="rect">
            <a:avLst/>
          </a:prstGeom>
        </p:spPr>
        <p:txBody>
          <a:bodyPr bIns="45000" lIns="90000" rIns="90000" tIns="45000" wrap="none"/>
          <a:p>
            <a:pPr algn="ctr">
              <a:lnSpc>
                <a:spcPct val="100000"/>
              </a:lnSpc>
            </a:pPr>
            <a:r>
              <a:rPr lang="en-SG" sz="2800">
                <a:solidFill>
                  <a:srgbClr val="000000"/>
                </a:solidFill>
                <a:latin typeface="Consolas"/>
              </a:rPr>
              <a:t>development</a:t>
            </a:r>
            <a:endParaRPr/>
          </a:p>
        </p:txBody>
      </p:sp>
      <p:sp>
        <p:nvSpPr>
          <p:cNvPr id="548" name="CustomShape 13"/>
          <p:cNvSpPr/>
          <p:nvPr/>
        </p:nvSpPr>
        <p:spPr>
          <a:xfrm>
            <a:off x="7613280" y="2120400"/>
            <a:ext cx="360" cy="312480"/>
          </a:xfrm>
          <a:prstGeom prst="straightConnector1">
            <a:avLst/>
          </a:prstGeom>
          <a:ln w="25560">
            <a:solidFill>
              <a:srgbClr val="000000"/>
            </a:solidFill>
            <a:round/>
            <a:tailEnd len="med" type="triangle" w="med"/>
          </a:ln>
        </p:spPr>
      </p:sp>
      <p:sp>
        <p:nvSpPr>
          <p:cNvPr id="549" name="CustomShape 14"/>
          <p:cNvSpPr/>
          <p:nvPr/>
        </p:nvSpPr>
        <p:spPr>
          <a:xfrm>
            <a:off x="5690520" y="4511160"/>
            <a:ext cx="816480" cy="835560"/>
          </a:xfrm>
          <a:prstGeom prst="rect">
            <a:avLst/>
          </a:prstGeom>
          <a:solidFill>
            <a:srgbClr val="6f8183"/>
          </a:solidFill>
          <a:ln w="25560">
            <a:solidFill>
              <a:srgbClr val="ffffff"/>
            </a:solidFill>
            <a:round/>
          </a:ln>
        </p:spPr>
      </p:sp>
      <p:sp>
        <p:nvSpPr>
          <p:cNvPr id="550" name="CustomShape 15"/>
          <p:cNvSpPr/>
          <p:nvPr/>
        </p:nvSpPr>
        <p:spPr>
          <a:xfrm>
            <a:off x="7209000" y="4511160"/>
            <a:ext cx="816480" cy="835560"/>
          </a:xfrm>
          <a:prstGeom prst="rect">
            <a:avLst/>
          </a:prstGeom>
          <a:solidFill>
            <a:srgbClr val="6f8183"/>
          </a:solidFill>
          <a:ln w="25560">
            <a:solidFill>
              <a:srgbClr val="ffffff"/>
            </a:solidFill>
            <a:round/>
          </a:ln>
        </p:spPr>
      </p:sp>
      <p:sp>
        <p:nvSpPr>
          <p:cNvPr id="551" name="CustomShape 16"/>
          <p:cNvSpPr/>
          <p:nvPr/>
        </p:nvSpPr>
        <p:spPr>
          <a:xfrm>
            <a:off x="6507000" y="4896000"/>
            <a:ext cx="696600" cy="360"/>
          </a:xfrm>
          <a:prstGeom prst="straightConnector1">
            <a:avLst/>
          </a:prstGeom>
          <a:ln w="25560">
            <a:solidFill>
              <a:srgbClr val="6f8183"/>
            </a:solidFill>
            <a:round/>
            <a:tailEnd len="med" type="triangle" w="med"/>
          </a:ln>
        </p:spPr>
      </p:sp>
      <p:sp>
        <p:nvSpPr>
          <p:cNvPr id="552" name="CustomShape 17"/>
          <p:cNvSpPr/>
          <p:nvPr/>
        </p:nvSpPr>
        <p:spPr>
          <a:xfrm>
            <a:off x="5249880" y="4046400"/>
            <a:ext cx="555840" cy="582120"/>
          </a:xfrm>
          <a:prstGeom prst="straightConnector1">
            <a:avLst/>
          </a:prstGeom>
          <a:ln w="25560">
            <a:solidFill>
              <a:srgbClr val="8784c7"/>
            </a:solidFill>
            <a:round/>
            <a:tailEnd len="med" type="triangle" w="med"/>
          </a:ln>
        </p:spPr>
      </p:sp>
      <p:sp>
        <p:nvSpPr>
          <p:cNvPr id="553" name="CustomShape 18"/>
          <p:cNvSpPr/>
          <p:nvPr/>
        </p:nvSpPr>
        <p:spPr>
          <a:xfrm>
            <a:off x="8727120" y="4511160"/>
            <a:ext cx="816480" cy="835560"/>
          </a:xfrm>
          <a:prstGeom prst="rect">
            <a:avLst/>
          </a:prstGeom>
          <a:solidFill>
            <a:srgbClr val="6f8183"/>
          </a:solidFill>
          <a:ln w="25560">
            <a:solidFill>
              <a:srgbClr val="ffffff"/>
            </a:solidFill>
            <a:round/>
          </a:ln>
        </p:spPr>
      </p:sp>
      <p:sp>
        <p:nvSpPr>
          <p:cNvPr id="554" name="CustomShape 19"/>
          <p:cNvSpPr/>
          <p:nvPr/>
        </p:nvSpPr>
        <p:spPr>
          <a:xfrm>
            <a:off x="8025120" y="4896000"/>
            <a:ext cx="696600" cy="360"/>
          </a:xfrm>
          <a:prstGeom prst="straightConnector1">
            <a:avLst/>
          </a:prstGeom>
          <a:ln w="25560">
            <a:solidFill>
              <a:srgbClr val="6f8183"/>
            </a:solidFill>
            <a:round/>
            <a:tailEnd len="med" type="triangle" w="med"/>
          </a:ln>
        </p:spPr>
      </p:sp>
      <p:sp>
        <p:nvSpPr>
          <p:cNvPr id="555" name="CustomShape 20"/>
          <p:cNvSpPr/>
          <p:nvPr/>
        </p:nvSpPr>
        <p:spPr>
          <a:xfrm>
            <a:off x="7875360" y="5734080"/>
            <a:ext cx="2519640" cy="514800"/>
          </a:xfrm>
          <a:prstGeom prst="rect">
            <a:avLst/>
          </a:prstGeom>
        </p:spPr>
        <p:txBody>
          <a:bodyPr bIns="45000" lIns="90000" rIns="90000" tIns="45000" wrap="none"/>
          <a:p>
            <a:pPr algn="ctr">
              <a:lnSpc>
                <a:spcPct val="100000"/>
              </a:lnSpc>
            </a:pPr>
            <a:r>
              <a:rPr lang="en-SG" sz="2800">
                <a:solidFill>
                  <a:srgbClr val="000000"/>
                </a:solidFill>
                <a:latin typeface="Consolas"/>
              </a:rPr>
              <a:t>experimental</a:t>
            </a:r>
            <a:endParaRPr/>
          </a:p>
        </p:txBody>
      </p:sp>
      <p:sp>
        <p:nvSpPr>
          <p:cNvPr id="556" name="CustomShape 21"/>
          <p:cNvSpPr/>
          <p:nvPr/>
        </p:nvSpPr>
        <p:spPr>
          <a:xfrm>
            <a:off x="9136800" y="5412960"/>
            <a:ext cx="360" cy="382320"/>
          </a:xfrm>
          <a:prstGeom prst="straightConnector1">
            <a:avLst/>
          </a:prstGeom>
          <a:ln w="25560">
            <a:solidFill>
              <a:srgbClr val="000000"/>
            </a:solidFill>
            <a:round/>
            <a:tailEnd len="med" type="triangle" w="med"/>
          </a:ln>
        </p:spPr>
      </p:sp>
      <p:sp>
        <p:nvSpPr>
          <p:cNvPr id="557" name="CustomShape 22"/>
          <p:cNvSpPr/>
          <p:nvPr/>
        </p:nvSpPr>
        <p:spPr>
          <a:xfrm>
            <a:off x="4519800" y="5541480"/>
            <a:ext cx="959040" cy="514800"/>
          </a:xfrm>
          <a:prstGeom prst="rect">
            <a:avLst/>
          </a:prstGeom>
        </p:spPr>
        <p:txBody>
          <a:bodyPr bIns="45000" lIns="90000" rIns="90000" tIns="45000" wrap="none"/>
          <a:p>
            <a:pPr algn="ctr">
              <a:lnSpc>
                <a:spcPct val="100000"/>
              </a:lnSpc>
            </a:pPr>
            <a:r>
              <a:rPr lang="en-SG" sz="2800">
                <a:solidFill>
                  <a:srgbClr val="000000"/>
                </a:solidFill>
                <a:latin typeface="Consolas"/>
              </a:rPr>
              <a:t>HEAD</a:t>
            </a:r>
            <a:endParaRPr/>
          </a:p>
        </p:txBody>
      </p:sp>
      <p:sp>
        <p:nvSpPr>
          <p:cNvPr id="558" name="CustomShape 23"/>
          <p:cNvSpPr/>
          <p:nvPr/>
        </p:nvSpPr>
        <p:spPr>
          <a:xfrm>
            <a:off x="5000760" y="5132520"/>
            <a:ext cx="3600" cy="404640"/>
          </a:xfrm>
          <a:prstGeom prst="straightConnector1">
            <a:avLst/>
          </a:prstGeom>
          <a:ln w="25560">
            <a:solidFill>
              <a:srgbClr val="ad84c6"/>
            </a:solidFill>
            <a:round/>
            <a:tailEnd len="med" type="triangle" w="med"/>
          </a:ln>
        </p:spPr>
      </p:sp>
      <p:sp>
        <p:nvSpPr>
          <p:cNvPr id="559" name="CustomShape 24"/>
          <p:cNvSpPr/>
          <p:nvPr/>
        </p:nvSpPr>
        <p:spPr>
          <a:xfrm>
            <a:off x="-219960" y="5825880"/>
            <a:ext cx="4934520" cy="456120"/>
          </a:xfrm>
          <a:prstGeom prst="rect">
            <a:avLst/>
          </a:prstGeom>
        </p:spPr>
        <p:txBody>
          <a:bodyPr bIns="45000" lIns="90000" rIns="90000" tIns="45000" wrap="none"/>
          <a:p>
            <a:pPr>
              <a:lnSpc>
                <a:spcPct val="100000"/>
              </a:lnSpc>
            </a:pPr>
            <a:r>
              <a:rPr lang="en-SG" sz="2400">
                <a:solidFill>
                  <a:srgbClr val="5a3471"/>
                </a:solidFill>
                <a:latin typeface="Consolas"/>
              </a:rPr>
              <a:t>$ git checkout development</a:t>
            </a:r>
            <a:endParaRPr/>
          </a:p>
        </p:txBody>
      </p:sp>
      <p:sp>
        <p:nvSpPr>
          <p:cNvPr id="560" name="CustomShape 25"/>
          <p:cNvSpPr/>
          <p:nvPr/>
        </p:nvSpPr>
        <p:spPr>
          <a:xfrm>
            <a:off x="-226440" y="5825880"/>
            <a:ext cx="5117400" cy="456120"/>
          </a:xfrm>
          <a:prstGeom prst="rect">
            <a:avLst/>
          </a:prstGeom>
        </p:spPr>
        <p:txBody>
          <a:bodyPr bIns="45000" lIns="90000" rIns="90000" tIns="45000" wrap="none"/>
          <a:p>
            <a:pPr>
              <a:lnSpc>
                <a:spcPct val="100000"/>
              </a:lnSpc>
            </a:pPr>
            <a:r>
              <a:rPr lang="en-SG" sz="2400">
                <a:solidFill>
                  <a:srgbClr val="5a3471"/>
                </a:solidFill>
                <a:latin typeface="Consolas"/>
              </a:rPr>
              <a:t>$ git checkout experimental</a:t>
            </a:r>
            <a:endParaRPr/>
          </a:p>
        </p:txBody>
      </p:sp>
      <p:sp>
        <p:nvSpPr>
          <p:cNvPr id="561" name="CustomShape 26"/>
          <p:cNvSpPr/>
          <p:nvPr/>
        </p:nvSpPr>
        <p:spPr>
          <a:xfrm>
            <a:off x="9574560" y="1671120"/>
            <a:ext cx="959040" cy="514800"/>
          </a:xfrm>
          <a:prstGeom prst="rect">
            <a:avLst/>
          </a:prstGeom>
        </p:spPr>
        <p:txBody>
          <a:bodyPr bIns="45000" lIns="90000" rIns="90000" tIns="45000" wrap="none"/>
          <a:p>
            <a:pPr algn="ctr">
              <a:lnSpc>
                <a:spcPct val="100000"/>
              </a:lnSpc>
            </a:pPr>
            <a:r>
              <a:rPr lang="en-SG" sz="2800">
                <a:solidFill>
                  <a:srgbClr val="000000"/>
                </a:solidFill>
                <a:latin typeface="Consolas"/>
              </a:rPr>
              <a:t>HEAD</a:t>
            </a:r>
            <a:endParaRPr/>
          </a:p>
        </p:txBody>
      </p:sp>
      <p:sp>
        <p:nvSpPr>
          <p:cNvPr id="562" name="CustomShape 27"/>
          <p:cNvSpPr/>
          <p:nvPr/>
        </p:nvSpPr>
        <p:spPr>
          <a:xfrm>
            <a:off x="9135360" y="1911600"/>
            <a:ext cx="499680" cy="2520"/>
          </a:xfrm>
          <a:prstGeom prst="straightConnector1">
            <a:avLst/>
          </a:prstGeom>
          <a:ln w="25560">
            <a:solidFill>
              <a:srgbClr val="ad84c6"/>
            </a:solidFill>
            <a:round/>
            <a:tailEnd len="med" type="triangle" w="med"/>
          </a:ln>
        </p:spPr>
      </p:sp>
      <p:sp>
        <p:nvSpPr>
          <p:cNvPr id="563" name="CustomShape 28"/>
          <p:cNvSpPr/>
          <p:nvPr/>
        </p:nvSpPr>
        <p:spPr>
          <a:xfrm>
            <a:off x="1379880" y="3566880"/>
            <a:ext cx="609480" cy="364680"/>
          </a:xfrm>
          <a:prstGeom prst="rect">
            <a:avLst/>
          </a:prstGeom>
        </p:spPr>
        <p:txBody>
          <a:bodyPr bIns="45000" lIns="90000" rIns="90000" tIns="45000" wrap="none"/>
          <a:p>
            <a:pPr algn="ctr">
              <a:lnSpc>
                <a:spcPct val="100000"/>
              </a:lnSpc>
            </a:pPr>
            <a:r>
              <a:rPr lang="en-SG">
                <a:solidFill>
                  <a:srgbClr val="f2f2f2"/>
                </a:solidFill>
                <a:latin typeface="Segoe UI Light"/>
              </a:rPr>
              <a:t>a1b</a:t>
            </a:r>
            <a:endParaRPr/>
          </a:p>
        </p:txBody>
      </p:sp>
      <p:sp>
        <p:nvSpPr>
          <p:cNvPr id="564" name="CustomShape 29"/>
          <p:cNvSpPr/>
          <p:nvPr/>
        </p:nvSpPr>
        <p:spPr>
          <a:xfrm>
            <a:off x="3020400" y="3566880"/>
            <a:ext cx="594000" cy="364680"/>
          </a:xfrm>
          <a:prstGeom prst="rect">
            <a:avLst/>
          </a:prstGeom>
        </p:spPr>
        <p:txBody>
          <a:bodyPr bIns="45000" lIns="90000" rIns="90000" tIns="45000" wrap="none"/>
          <a:p>
            <a:pPr algn="ctr">
              <a:lnSpc>
                <a:spcPct val="100000"/>
              </a:lnSpc>
            </a:pPr>
            <a:r>
              <a:rPr lang="en-SG">
                <a:solidFill>
                  <a:srgbClr val="f2f2f2"/>
                </a:solidFill>
                <a:latin typeface="Segoe UI Light"/>
              </a:rPr>
              <a:t>2c3</a:t>
            </a:r>
            <a:endParaRPr/>
          </a:p>
        </p:txBody>
      </p:sp>
      <p:sp>
        <p:nvSpPr>
          <p:cNvPr id="565" name="CustomShape 30"/>
          <p:cNvSpPr/>
          <p:nvPr/>
        </p:nvSpPr>
        <p:spPr>
          <a:xfrm>
            <a:off x="4656600" y="3566880"/>
            <a:ext cx="609480" cy="364680"/>
          </a:xfrm>
          <a:prstGeom prst="rect">
            <a:avLst/>
          </a:prstGeom>
        </p:spPr>
        <p:txBody>
          <a:bodyPr bIns="45000" lIns="90000" rIns="90000" tIns="45000" wrap="none"/>
          <a:p>
            <a:pPr algn="ctr">
              <a:lnSpc>
                <a:spcPct val="100000"/>
              </a:lnSpc>
            </a:pPr>
            <a:r>
              <a:rPr lang="en-SG">
                <a:solidFill>
                  <a:srgbClr val="f2f2f2"/>
                </a:solidFill>
                <a:latin typeface="Segoe UI Light"/>
              </a:rPr>
              <a:t>d4e</a:t>
            </a:r>
            <a:endParaRPr/>
          </a:p>
        </p:txBody>
      </p:sp>
      <p:sp>
        <p:nvSpPr>
          <p:cNvPr id="566" name="CustomShape 31"/>
          <p:cNvSpPr/>
          <p:nvPr/>
        </p:nvSpPr>
        <p:spPr>
          <a:xfrm>
            <a:off x="5791680" y="2728800"/>
            <a:ext cx="614160" cy="364680"/>
          </a:xfrm>
          <a:prstGeom prst="rect">
            <a:avLst/>
          </a:prstGeom>
        </p:spPr>
        <p:txBody>
          <a:bodyPr bIns="45000" lIns="90000" rIns="90000" tIns="45000" wrap="none"/>
          <a:p>
            <a:pPr algn="ctr">
              <a:lnSpc>
                <a:spcPct val="100000"/>
              </a:lnSpc>
            </a:pPr>
            <a:r>
              <a:rPr lang="en-SG">
                <a:solidFill>
                  <a:srgbClr val="f2f2f2"/>
                </a:solidFill>
                <a:latin typeface="Segoe UI Light"/>
              </a:rPr>
              <a:t>6h3</a:t>
            </a:r>
            <a:endParaRPr/>
          </a:p>
        </p:txBody>
      </p:sp>
      <p:sp>
        <p:nvSpPr>
          <p:cNvPr id="567" name="CustomShape 32"/>
          <p:cNvSpPr/>
          <p:nvPr/>
        </p:nvSpPr>
        <p:spPr>
          <a:xfrm>
            <a:off x="7346160" y="2733480"/>
            <a:ext cx="550080" cy="364680"/>
          </a:xfrm>
          <a:prstGeom prst="rect">
            <a:avLst/>
          </a:prstGeom>
        </p:spPr>
        <p:txBody>
          <a:bodyPr bIns="45000" lIns="90000" rIns="90000" tIns="45000" wrap="none"/>
          <a:p>
            <a:pPr algn="ctr">
              <a:lnSpc>
                <a:spcPct val="100000"/>
              </a:lnSpc>
            </a:pPr>
            <a:r>
              <a:rPr lang="en-SG">
                <a:solidFill>
                  <a:srgbClr val="f2f2f2"/>
                </a:solidFill>
                <a:latin typeface="Segoe UI Light"/>
              </a:rPr>
              <a:t>2f3</a:t>
            </a:r>
            <a:endParaRPr/>
          </a:p>
        </p:txBody>
      </p:sp>
      <p:sp>
        <p:nvSpPr>
          <p:cNvPr id="568" name="CustomShape 33"/>
          <p:cNvSpPr/>
          <p:nvPr/>
        </p:nvSpPr>
        <p:spPr>
          <a:xfrm>
            <a:off x="5818320" y="4744440"/>
            <a:ext cx="609480" cy="364680"/>
          </a:xfrm>
          <a:prstGeom prst="rect">
            <a:avLst/>
          </a:prstGeom>
        </p:spPr>
        <p:txBody>
          <a:bodyPr bIns="45000" lIns="90000" rIns="90000" tIns="45000" wrap="none"/>
          <a:p>
            <a:pPr algn="ctr">
              <a:lnSpc>
                <a:spcPct val="100000"/>
              </a:lnSpc>
            </a:pPr>
            <a:r>
              <a:rPr lang="en-SG">
                <a:solidFill>
                  <a:srgbClr val="f2f2f2"/>
                </a:solidFill>
                <a:latin typeface="Segoe UI Light"/>
              </a:rPr>
              <a:t>1a2</a:t>
            </a:r>
            <a:endParaRPr/>
          </a:p>
        </p:txBody>
      </p:sp>
      <p:sp>
        <p:nvSpPr>
          <p:cNvPr id="569" name="CustomShape 34"/>
          <p:cNvSpPr/>
          <p:nvPr/>
        </p:nvSpPr>
        <p:spPr>
          <a:xfrm>
            <a:off x="7324200" y="4744440"/>
            <a:ext cx="594000" cy="364680"/>
          </a:xfrm>
          <a:prstGeom prst="rect">
            <a:avLst/>
          </a:prstGeom>
        </p:spPr>
        <p:txBody>
          <a:bodyPr bIns="45000" lIns="90000" rIns="90000" tIns="45000" wrap="none"/>
          <a:p>
            <a:pPr algn="ctr">
              <a:lnSpc>
                <a:spcPct val="100000"/>
              </a:lnSpc>
            </a:pPr>
            <a:r>
              <a:rPr lang="en-SG">
                <a:solidFill>
                  <a:srgbClr val="f2f2f2"/>
                </a:solidFill>
                <a:latin typeface="Segoe UI Light"/>
              </a:rPr>
              <a:t>b3c</a:t>
            </a:r>
            <a:endParaRPr/>
          </a:p>
        </p:txBody>
      </p:sp>
      <p:sp>
        <p:nvSpPr>
          <p:cNvPr id="570" name="CustomShape 35"/>
          <p:cNvSpPr/>
          <p:nvPr/>
        </p:nvSpPr>
        <p:spPr>
          <a:xfrm>
            <a:off x="8853480" y="4744440"/>
            <a:ext cx="609480" cy="364680"/>
          </a:xfrm>
          <a:prstGeom prst="rect">
            <a:avLst/>
          </a:prstGeom>
        </p:spPr>
        <p:txBody>
          <a:bodyPr bIns="45000" lIns="90000" rIns="90000" tIns="45000" wrap="none"/>
          <a:p>
            <a:pPr algn="ctr">
              <a:lnSpc>
                <a:spcPct val="100000"/>
              </a:lnSpc>
            </a:pPr>
            <a:r>
              <a:rPr lang="en-SG">
                <a:solidFill>
                  <a:srgbClr val="f2f2f2"/>
                </a:solidFill>
                <a:latin typeface="Segoe UI Light"/>
              </a:rPr>
              <a:t>4de</a:t>
            </a:r>
            <a:endParaRPr/>
          </a:p>
        </p:txBody>
      </p:sp>
      <p:sp>
        <p:nvSpPr>
          <p:cNvPr id="571" name="CustomShape 36"/>
          <p:cNvSpPr/>
          <p:nvPr/>
        </p:nvSpPr>
        <p:spPr>
          <a:xfrm>
            <a:off x="11026800" y="5748840"/>
            <a:ext cx="959040" cy="514800"/>
          </a:xfrm>
          <a:prstGeom prst="rect">
            <a:avLst/>
          </a:prstGeom>
        </p:spPr>
        <p:txBody>
          <a:bodyPr bIns="45000" lIns="90000" rIns="90000" tIns="45000" wrap="none"/>
          <a:p>
            <a:pPr algn="ctr">
              <a:lnSpc>
                <a:spcPct val="100000"/>
              </a:lnSpc>
            </a:pPr>
            <a:r>
              <a:rPr lang="en-SG" sz="2800">
                <a:solidFill>
                  <a:srgbClr val="000000"/>
                </a:solidFill>
                <a:latin typeface="Consolas"/>
              </a:rPr>
              <a:t>HEAD</a:t>
            </a:r>
            <a:endParaRPr/>
          </a:p>
        </p:txBody>
      </p:sp>
      <p:sp>
        <p:nvSpPr>
          <p:cNvPr id="572" name="CustomShape 37"/>
          <p:cNvSpPr/>
          <p:nvPr/>
        </p:nvSpPr>
        <p:spPr>
          <a:xfrm>
            <a:off x="10484640" y="6006600"/>
            <a:ext cx="499680" cy="2520"/>
          </a:xfrm>
          <a:prstGeom prst="straightConnector1">
            <a:avLst/>
          </a:prstGeom>
          <a:ln w="25560">
            <a:solidFill>
              <a:srgbClr val="ad84c6"/>
            </a:solidFill>
            <a:round/>
            <a:tailEnd len="med" type="triangle" w="med"/>
          </a:ln>
        </p:spPr>
      </p:sp>
      <p:sp>
        <p:nvSpPr>
          <p:cNvPr id="573" name="CustomShape 38"/>
          <p:cNvSpPr/>
          <p:nvPr/>
        </p:nvSpPr>
        <p:spPr>
          <a:xfrm>
            <a:off x="-168120" y="5825880"/>
            <a:ext cx="3471480" cy="456120"/>
          </a:xfrm>
          <a:prstGeom prst="rect">
            <a:avLst/>
          </a:prstGeom>
        </p:spPr>
        <p:txBody>
          <a:bodyPr bIns="45000" lIns="90000" rIns="90000" tIns="45000" wrap="none"/>
          <a:p>
            <a:pPr>
              <a:lnSpc>
                <a:spcPct val="100000"/>
              </a:lnSpc>
            </a:pPr>
            <a:r>
              <a:rPr lang="en-SG" sz="2400">
                <a:solidFill>
                  <a:srgbClr val="5a3471"/>
                </a:solidFill>
                <a:latin typeface="Consolas"/>
              </a:rPr>
              <a:t>$ git checkout 2c3</a:t>
            </a:r>
            <a:endParaRPr/>
          </a:p>
        </p:txBody>
      </p:sp>
      <p:pic>
        <p:nvPicPr>
          <p:cNvPr descr="" id="574" name="Picture 47"/>
          <p:cNvPicPr/>
          <p:nvPr/>
        </p:nvPicPr>
        <p:blipFill>
          <a:blip r:embed="rId2"/>
          <a:stretch>
            <a:fillRect/>
          </a:stretch>
        </p:blipFill>
        <p:spPr>
          <a:xfrm>
            <a:off x="11612880" y="6337080"/>
            <a:ext cx="492480" cy="492480"/>
          </a:xfrm>
          <a:prstGeom prst="rect">
            <a:avLst/>
          </a:prstGeom>
        </p:spPr>
      </p:pic>
      <p:sp>
        <p:nvSpPr>
          <p:cNvPr id="575" name="TextShape 39"/>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HEAD and checkout</a:t>
            </a:r>
            <a:endParaRPr/>
          </a:p>
        </p:txBody>
      </p:sp>
    </p:spTree>
  </p:cSld>
  <p:transition spd="slow">
    <p:push dir="d"/>
  </p:transition>
  <p:timing>
    <p:tnLst>
      <p:par>
        <p:cTn dur="indefinite" id="571" nodeType="tmRoot" restart="never">
          <p:childTnLst>
            <p:seq>
              <p:cTn dur="indefinite" id="572" nodeType="mainSeq">
                <p:childTnLst>
                  <p:par>
                    <p:cTn fill="hold" id="573">
                      <p:stCondLst>
                        <p:cond delay="indefinite"/>
                      </p:stCondLst>
                      <p:childTnLst>
                        <p:par>
                          <p:cTn fill="hold" id="574">
                            <p:stCondLst>
                              <p:cond delay="0"/>
                            </p:stCondLst>
                            <p:childTnLst>
                              <p:par>
                                <p:cTn fill="hold" id="575" nodeType="afterEffect" presetClass="entr" presetID="10">
                                  <p:stCondLst>
                                    <p:cond delay="0"/>
                                  </p:stCondLst>
                                  <p:childTnLst>
                                    <p:set>
                                      <p:cBhvr>
                                        <p:cTn dur="1" fill="hold" id="576">
                                          <p:stCondLst>
                                            <p:cond delay="0"/>
                                          </p:stCondLst>
                                        </p:cTn>
                                        <p:tgtEl>
                                          <p:spTgt spid="536"/>
                                        </p:tgtEl>
                                        <p:attrNameLst>
                                          <p:attrName>style.visibility</p:attrName>
                                        </p:attrNameLst>
                                      </p:cBhvr>
                                      <p:to>
                                        <p:strVal val="visible"/>
                                      </p:to>
                                    </p:set>
                                    <p:animEffect filter="fade" transition="in">
                                      <p:cBhvr additive="repl">
                                        <p:cTn dur="250" fill="freeze" id="577"/>
                                        <p:tgtEl>
                                          <p:spTgt spid="536"/>
                                        </p:tgtEl>
                                      </p:cBhvr>
                                    </p:animEffect>
                                  </p:childTnLst>
                                </p:cTn>
                              </p:par>
                            </p:childTnLst>
                          </p:cTn>
                        </p:par>
                        <p:par>
                          <p:cTn fill="hold" id="578">
                            <p:stCondLst>
                              <p:cond delay="250"/>
                            </p:stCondLst>
                            <p:childTnLst>
                              <p:par>
                                <p:cTn fill="hold" id="579" nodeType="afterEffect" presetClass="entr" presetID="10">
                                  <p:stCondLst>
                                    <p:cond delay="0"/>
                                  </p:stCondLst>
                                  <p:childTnLst>
                                    <p:set>
                                      <p:cBhvr>
                                        <p:cTn dur="1" fill="hold" id="580">
                                          <p:stCondLst>
                                            <p:cond delay="0"/>
                                          </p:stCondLst>
                                        </p:cTn>
                                        <p:tgtEl>
                                          <p:spTgt spid="537"/>
                                        </p:tgtEl>
                                        <p:attrNameLst>
                                          <p:attrName>style.visibility</p:attrName>
                                        </p:attrNameLst>
                                      </p:cBhvr>
                                      <p:to>
                                        <p:strVal val="visible"/>
                                      </p:to>
                                    </p:set>
                                    <p:animEffect filter="fade" transition="in">
                                      <p:cBhvr additive="repl">
                                        <p:cTn dur="250" fill="freeze" id="581"/>
                                        <p:tgtEl>
                                          <p:spTgt spid="537"/>
                                        </p:tgtEl>
                                      </p:cBhvr>
                                    </p:animEffect>
                                  </p:childTnLst>
                                </p:cTn>
                              </p:par>
                            </p:childTnLst>
                          </p:cTn>
                        </p:par>
                        <p:par>
                          <p:cTn fill="hold" id="582">
                            <p:stCondLst>
                              <p:cond delay="500"/>
                            </p:stCondLst>
                            <p:childTnLst>
                              <p:par>
                                <p:cTn fill="hold" id="583" nodeType="afterEffect" presetClass="entr" presetID="10">
                                  <p:stCondLst>
                                    <p:cond delay="0"/>
                                  </p:stCondLst>
                                  <p:childTnLst>
                                    <p:set>
                                      <p:cBhvr>
                                        <p:cTn dur="1" fill="hold" id="584">
                                          <p:stCondLst>
                                            <p:cond delay="0"/>
                                          </p:stCondLst>
                                        </p:cTn>
                                        <p:tgtEl>
                                          <p:spTgt spid="538"/>
                                        </p:tgtEl>
                                        <p:attrNameLst>
                                          <p:attrName>style.visibility</p:attrName>
                                        </p:attrNameLst>
                                      </p:cBhvr>
                                      <p:to>
                                        <p:strVal val="visible"/>
                                      </p:to>
                                    </p:set>
                                    <p:animEffect filter="fade" transition="in">
                                      <p:cBhvr additive="repl">
                                        <p:cTn dur="250" fill="freeze" id="585"/>
                                        <p:tgtEl>
                                          <p:spTgt spid="538"/>
                                        </p:tgtEl>
                                      </p:cBhvr>
                                    </p:animEffect>
                                  </p:childTnLst>
                                </p:cTn>
                              </p:par>
                            </p:childTnLst>
                          </p:cTn>
                        </p:par>
                        <p:par>
                          <p:cTn fill="hold" id="586">
                            <p:stCondLst>
                              <p:cond delay="750"/>
                            </p:stCondLst>
                            <p:childTnLst>
                              <p:par>
                                <p:cTn fill="hold" id="587" nodeType="afterEffect" presetClass="entr" presetID="10">
                                  <p:stCondLst>
                                    <p:cond delay="0"/>
                                  </p:stCondLst>
                                  <p:childTnLst>
                                    <p:set>
                                      <p:cBhvr>
                                        <p:cTn dur="1" fill="hold" id="588">
                                          <p:stCondLst>
                                            <p:cond delay="0"/>
                                          </p:stCondLst>
                                        </p:cTn>
                                        <p:tgtEl>
                                          <p:spTgt spid="543"/>
                                        </p:tgtEl>
                                        <p:attrNameLst>
                                          <p:attrName>style.visibility</p:attrName>
                                        </p:attrNameLst>
                                      </p:cBhvr>
                                      <p:to>
                                        <p:strVal val="visible"/>
                                      </p:to>
                                    </p:set>
                                    <p:animEffect filter="fade" transition="in">
                                      <p:cBhvr additive="repl">
                                        <p:cTn dur="250" fill="freeze" id="589"/>
                                        <p:tgtEl>
                                          <p:spTgt spid="543"/>
                                        </p:tgtEl>
                                      </p:cBhvr>
                                    </p:animEffect>
                                  </p:childTnLst>
                                </p:cTn>
                              </p:par>
                              <p:par>
                                <p:cTn fill="hold" id="590" nodeType="withEffect" presetClass="entr" presetID="10">
                                  <p:stCondLst>
                                    <p:cond delay="0"/>
                                  </p:stCondLst>
                                  <p:childTnLst>
                                    <p:set>
                                      <p:cBhvr>
                                        <p:cTn dur="1" fill="hold" id="591">
                                          <p:stCondLst>
                                            <p:cond delay="0"/>
                                          </p:stCondLst>
                                        </p:cTn>
                                        <p:tgtEl>
                                          <p:spTgt spid="549"/>
                                        </p:tgtEl>
                                        <p:attrNameLst>
                                          <p:attrName>style.visibility</p:attrName>
                                        </p:attrNameLst>
                                      </p:cBhvr>
                                      <p:to>
                                        <p:strVal val="visible"/>
                                      </p:to>
                                    </p:set>
                                    <p:animEffect filter="fade" transition="in">
                                      <p:cBhvr additive="repl">
                                        <p:cTn dur="250" fill="freeze" id="592"/>
                                        <p:tgtEl>
                                          <p:spTgt spid="549"/>
                                        </p:tgtEl>
                                      </p:cBhvr>
                                    </p:animEffect>
                                  </p:childTnLst>
                                </p:cTn>
                              </p:par>
                            </p:childTnLst>
                          </p:cTn>
                        </p:par>
                        <p:par>
                          <p:cTn fill="hold" id="593">
                            <p:stCondLst>
                              <p:cond delay="1000"/>
                            </p:stCondLst>
                            <p:childTnLst>
                              <p:par>
                                <p:cTn fill="hold" id="594" nodeType="afterEffect" presetClass="entr" presetID="10">
                                  <p:stCondLst>
                                    <p:cond delay="0"/>
                                  </p:stCondLst>
                                  <p:childTnLst>
                                    <p:set>
                                      <p:cBhvr>
                                        <p:cTn dur="1" fill="hold" id="595">
                                          <p:stCondLst>
                                            <p:cond delay="0"/>
                                          </p:stCondLst>
                                        </p:cTn>
                                        <p:tgtEl>
                                          <p:spTgt spid="545"/>
                                        </p:tgtEl>
                                        <p:attrNameLst>
                                          <p:attrName>style.visibility</p:attrName>
                                        </p:attrNameLst>
                                      </p:cBhvr>
                                      <p:to>
                                        <p:strVal val="visible"/>
                                      </p:to>
                                    </p:set>
                                    <p:animEffect filter="fade" transition="in">
                                      <p:cBhvr additive="repl">
                                        <p:cTn dur="250" fill="freeze" id="596"/>
                                        <p:tgtEl>
                                          <p:spTgt spid="545"/>
                                        </p:tgtEl>
                                      </p:cBhvr>
                                    </p:animEffect>
                                  </p:childTnLst>
                                </p:cTn>
                              </p:par>
                              <p:par>
                                <p:cTn fill="hold" id="597" nodeType="withEffect" presetClass="entr" presetID="10">
                                  <p:stCondLst>
                                    <p:cond delay="0"/>
                                  </p:stCondLst>
                                  <p:childTnLst>
                                    <p:set>
                                      <p:cBhvr>
                                        <p:cTn dur="1" fill="hold" id="598">
                                          <p:stCondLst>
                                            <p:cond delay="0"/>
                                          </p:stCondLst>
                                        </p:cTn>
                                        <p:tgtEl>
                                          <p:spTgt spid="550"/>
                                        </p:tgtEl>
                                        <p:attrNameLst>
                                          <p:attrName>style.visibility</p:attrName>
                                        </p:attrNameLst>
                                      </p:cBhvr>
                                      <p:to>
                                        <p:strVal val="visible"/>
                                      </p:to>
                                    </p:set>
                                    <p:animEffect filter="fade" transition="in">
                                      <p:cBhvr additive="repl">
                                        <p:cTn dur="250" fill="freeze" id="599"/>
                                        <p:tgtEl>
                                          <p:spTgt spid="550"/>
                                        </p:tgtEl>
                                      </p:cBhvr>
                                    </p:animEffect>
                                  </p:childTnLst>
                                </p:cTn>
                              </p:par>
                            </p:childTnLst>
                          </p:cTn>
                        </p:par>
                        <p:par>
                          <p:cTn fill="hold" id="600">
                            <p:stCondLst>
                              <p:cond delay="1250"/>
                            </p:stCondLst>
                            <p:childTnLst>
                              <p:par>
                                <p:cTn fill="hold" id="601" nodeType="afterEffect" presetClass="entr" presetID="10">
                                  <p:stCondLst>
                                    <p:cond delay="0"/>
                                  </p:stCondLst>
                                  <p:childTnLst>
                                    <p:set>
                                      <p:cBhvr>
                                        <p:cTn dur="1" fill="hold" id="602">
                                          <p:stCondLst>
                                            <p:cond delay="0"/>
                                          </p:stCondLst>
                                        </p:cTn>
                                        <p:tgtEl>
                                          <p:spTgt spid="553"/>
                                        </p:tgtEl>
                                        <p:attrNameLst>
                                          <p:attrName>style.visibility</p:attrName>
                                        </p:attrNameLst>
                                      </p:cBhvr>
                                      <p:to>
                                        <p:strVal val="visible"/>
                                      </p:to>
                                    </p:set>
                                    <p:animEffect filter="fade" transition="in">
                                      <p:cBhvr additive="repl">
                                        <p:cTn dur="250" fill="freeze" id="603"/>
                                        <p:tgtEl>
                                          <p:spTgt spid="553"/>
                                        </p:tgtEl>
                                      </p:cBhvr>
                                    </p:animEffect>
                                  </p:childTnLst>
                                </p:cTn>
                              </p:par>
                            </p:childTnLst>
                          </p:cTn>
                        </p:par>
                        <p:par>
                          <p:cTn fill="hold" id="604">
                            <p:stCondLst>
                              <p:cond delay="1500"/>
                            </p:stCondLst>
                            <p:childTnLst>
                              <p:par>
                                <p:cTn fill="hold" id="605" nodeType="afterEffect" presetClass="entr" presetID="22" presetSubtype="2">
                                  <p:stCondLst>
                                    <p:cond delay="0"/>
                                  </p:stCondLst>
                                  <p:childTnLst>
                                    <p:set>
                                      <p:cBhvr>
                                        <p:cTn dur="1" fill="hold" id="606">
                                          <p:stCondLst>
                                            <p:cond delay="0"/>
                                          </p:stCondLst>
                                        </p:cTn>
                                        <p:tgtEl>
                                          <p:spTgt spid="539"/>
                                        </p:tgtEl>
                                        <p:attrNameLst>
                                          <p:attrName>style.visibility</p:attrName>
                                        </p:attrNameLst>
                                      </p:cBhvr>
                                      <p:to>
                                        <p:strVal val="visible"/>
                                      </p:to>
                                    </p:set>
                                    <p:animEffect filter="wipe(right)" transition="out">
                                      <p:cBhvr additive="repl">
                                        <p:cTn dur="250" fill="freeze" id="607"/>
                                        <p:tgtEl>
                                          <p:spTgt spid="539"/>
                                        </p:tgtEl>
                                      </p:cBhvr>
                                    </p:animEffect>
                                  </p:childTnLst>
                                </p:cTn>
                              </p:par>
                            </p:childTnLst>
                          </p:cTn>
                        </p:par>
                        <p:par>
                          <p:cTn fill="hold" id="608">
                            <p:stCondLst>
                              <p:cond delay="1750"/>
                            </p:stCondLst>
                            <p:childTnLst>
                              <p:par>
                                <p:cTn fill="hold" id="609" nodeType="afterEffect" presetClass="entr" presetID="22" presetSubtype="2">
                                  <p:stCondLst>
                                    <p:cond delay="0"/>
                                  </p:stCondLst>
                                  <p:childTnLst>
                                    <p:set>
                                      <p:cBhvr>
                                        <p:cTn dur="1" fill="hold" id="610">
                                          <p:stCondLst>
                                            <p:cond delay="0"/>
                                          </p:stCondLst>
                                        </p:cTn>
                                        <p:tgtEl>
                                          <p:spTgt spid="540"/>
                                        </p:tgtEl>
                                        <p:attrNameLst>
                                          <p:attrName>style.visibility</p:attrName>
                                        </p:attrNameLst>
                                      </p:cBhvr>
                                      <p:to>
                                        <p:strVal val="visible"/>
                                      </p:to>
                                    </p:set>
                                    <p:animEffect filter="wipe(right)" transition="out">
                                      <p:cBhvr additive="repl">
                                        <p:cTn dur="250" fill="freeze" id="611"/>
                                        <p:tgtEl>
                                          <p:spTgt spid="540"/>
                                        </p:tgtEl>
                                      </p:cBhvr>
                                    </p:animEffect>
                                  </p:childTnLst>
                                </p:cTn>
                              </p:par>
                            </p:childTnLst>
                          </p:cTn>
                        </p:par>
                        <p:par>
                          <p:cTn fill="hold" id="612">
                            <p:stCondLst>
                              <p:cond delay="2000"/>
                            </p:stCondLst>
                            <p:childTnLst>
                              <p:par>
                                <p:cTn fill="hold" id="613" nodeType="afterEffect" presetClass="entr" presetID="22" presetSubtype="2">
                                  <p:stCondLst>
                                    <p:cond delay="0"/>
                                  </p:stCondLst>
                                  <p:childTnLst>
                                    <p:set>
                                      <p:cBhvr>
                                        <p:cTn dur="1" fill="hold" id="614">
                                          <p:stCondLst>
                                            <p:cond delay="0"/>
                                          </p:stCondLst>
                                        </p:cTn>
                                        <p:tgtEl>
                                          <p:spTgt spid="544"/>
                                        </p:tgtEl>
                                        <p:attrNameLst>
                                          <p:attrName>style.visibility</p:attrName>
                                        </p:attrNameLst>
                                      </p:cBhvr>
                                      <p:to>
                                        <p:strVal val="visible"/>
                                      </p:to>
                                    </p:set>
                                    <p:animEffect filter="wipe(right)" transition="out">
                                      <p:cBhvr additive="repl">
                                        <p:cTn dur="250" fill="freeze" id="615"/>
                                        <p:tgtEl>
                                          <p:spTgt spid="544"/>
                                        </p:tgtEl>
                                      </p:cBhvr>
                                    </p:animEffect>
                                  </p:childTnLst>
                                </p:cTn>
                              </p:par>
                              <p:par>
                                <p:cTn fill="hold" id="616" nodeType="withEffect" presetClass="entr" presetID="22" presetSubtype="2">
                                  <p:stCondLst>
                                    <p:cond delay="0"/>
                                  </p:stCondLst>
                                  <p:childTnLst>
                                    <p:set>
                                      <p:cBhvr>
                                        <p:cTn dur="1" fill="hold" id="617">
                                          <p:stCondLst>
                                            <p:cond delay="0"/>
                                          </p:stCondLst>
                                        </p:cTn>
                                        <p:tgtEl>
                                          <p:spTgt spid="552"/>
                                        </p:tgtEl>
                                        <p:attrNameLst>
                                          <p:attrName>style.visibility</p:attrName>
                                        </p:attrNameLst>
                                      </p:cBhvr>
                                      <p:to>
                                        <p:strVal val="visible"/>
                                      </p:to>
                                    </p:set>
                                    <p:animEffect filter="wipe(right)" transition="out">
                                      <p:cBhvr additive="repl">
                                        <p:cTn dur="250" fill="freeze" id="618"/>
                                        <p:tgtEl>
                                          <p:spTgt spid="552"/>
                                        </p:tgtEl>
                                      </p:cBhvr>
                                    </p:animEffect>
                                  </p:childTnLst>
                                </p:cTn>
                              </p:par>
                            </p:childTnLst>
                          </p:cTn>
                        </p:par>
                        <p:par>
                          <p:cTn fill="hold" id="619">
                            <p:stCondLst>
                              <p:cond delay="2250"/>
                            </p:stCondLst>
                            <p:childTnLst>
                              <p:par>
                                <p:cTn fill="hold" id="620" nodeType="afterEffect" presetClass="entr" presetID="22" presetSubtype="2">
                                  <p:stCondLst>
                                    <p:cond delay="0"/>
                                  </p:stCondLst>
                                  <p:childTnLst>
                                    <p:set>
                                      <p:cBhvr>
                                        <p:cTn dur="1" fill="hold" id="621">
                                          <p:stCondLst>
                                            <p:cond delay="0"/>
                                          </p:stCondLst>
                                        </p:cTn>
                                        <p:tgtEl>
                                          <p:spTgt spid="546"/>
                                        </p:tgtEl>
                                        <p:attrNameLst>
                                          <p:attrName>style.visibility</p:attrName>
                                        </p:attrNameLst>
                                      </p:cBhvr>
                                      <p:to>
                                        <p:strVal val="visible"/>
                                      </p:to>
                                    </p:set>
                                    <p:animEffect filter="wipe(right)" transition="out">
                                      <p:cBhvr additive="repl">
                                        <p:cTn dur="250" fill="freeze" id="622"/>
                                        <p:tgtEl>
                                          <p:spTgt spid="546"/>
                                        </p:tgtEl>
                                      </p:cBhvr>
                                    </p:animEffect>
                                  </p:childTnLst>
                                </p:cTn>
                              </p:par>
                              <p:par>
                                <p:cTn fill="hold" id="623" nodeType="withEffect" presetClass="entr" presetID="22" presetSubtype="2">
                                  <p:stCondLst>
                                    <p:cond delay="0"/>
                                  </p:stCondLst>
                                  <p:childTnLst>
                                    <p:set>
                                      <p:cBhvr>
                                        <p:cTn dur="1" fill="hold" id="624">
                                          <p:stCondLst>
                                            <p:cond delay="0"/>
                                          </p:stCondLst>
                                        </p:cTn>
                                        <p:tgtEl>
                                          <p:spTgt spid="551"/>
                                        </p:tgtEl>
                                        <p:attrNameLst>
                                          <p:attrName>style.visibility</p:attrName>
                                        </p:attrNameLst>
                                      </p:cBhvr>
                                      <p:to>
                                        <p:strVal val="visible"/>
                                      </p:to>
                                    </p:set>
                                    <p:animEffect filter="wipe(right)" transition="out">
                                      <p:cBhvr additive="repl">
                                        <p:cTn dur="250" fill="freeze" id="625"/>
                                        <p:tgtEl>
                                          <p:spTgt spid="551"/>
                                        </p:tgtEl>
                                      </p:cBhvr>
                                    </p:animEffect>
                                  </p:childTnLst>
                                </p:cTn>
                              </p:par>
                            </p:childTnLst>
                          </p:cTn>
                        </p:par>
                        <p:par>
                          <p:cTn fill="hold" id="626">
                            <p:stCondLst>
                              <p:cond delay="2500"/>
                            </p:stCondLst>
                            <p:childTnLst>
                              <p:par>
                                <p:cTn fill="hold" id="627" nodeType="afterEffect" presetClass="entr" presetID="22" presetSubtype="2">
                                  <p:stCondLst>
                                    <p:cond delay="0"/>
                                  </p:stCondLst>
                                  <p:childTnLst>
                                    <p:set>
                                      <p:cBhvr>
                                        <p:cTn dur="1" fill="hold" id="628">
                                          <p:stCondLst>
                                            <p:cond delay="0"/>
                                          </p:stCondLst>
                                        </p:cTn>
                                        <p:tgtEl>
                                          <p:spTgt spid="554"/>
                                        </p:tgtEl>
                                        <p:attrNameLst>
                                          <p:attrName>style.visibility</p:attrName>
                                        </p:attrNameLst>
                                      </p:cBhvr>
                                      <p:to>
                                        <p:strVal val="visible"/>
                                      </p:to>
                                    </p:set>
                                    <p:animEffect filter="wipe(right)" transition="out">
                                      <p:cBhvr additive="repl">
                                        <p:cTn dur="250" fill="freeze" id="629"/>
                                        <p:tgtEl>
                                          <p:spTgt spid="554"/>
                                        </p:tgtEl>
                                      </p:cBhvr>
                                    </p:animEffect>
                                  </p:childTnLst>
                                </p:cTn>
                              </p:par>
                            </p:childTnLst>
                          </p:cTn>
                        </p:par>
                        <p:par>
                          <p:cTn fill="hold" id="630">
                            <p:stCondLst>
                              <p:cond delay="2750"/>
                            </p:stCondLst>
                            <p:childTnLst>
                              <p:par>
                                <p:cTn fill="hold" id="631" nodeType="afterEffect" presetClass="entr" presetID="42">
                                  <p:stCondLst>
                                    <p:cond delay="0"/>
                                  </p:stCondLst>
                                  <p:childTnLst>
                                    <p:set>
                                      <p:cBhvr>
                                        <p:cTn dur="1" fill="hold" id="632">
                                          <p:stCondLst>
                                            <p:cond delay="0"/>
                                          </p:stCondLst>
                                        </p:cTn>
                                        <p:tgtEl>
                                          <p:spTgt spid="541"/>
                                        </p:tgtEl>
                                        <p:attrNameLst>
                                          <p:attrName>style.visibility</p:attrName>
                                        </p:attrNameLst>
                                      </p:cBhvr>
                                      <p:to>
                                        <p:strVal val="visible"/>
                                      </p:to>
                                    </p:set>
                                    <p:animEffect filter="fade" transition="in">
                                      <p:cBhvr additive="repl">
                                        <p:cTn dur="250" fill="freeze" id="633"/>
                                        <p:tgtEl>
                                          <p:spTgt spid="541"/>
                                        </p:tgtEl>
                                      </p:cBhvr>
                                    </p:animEffect>
                                    <p:anim calcmode="lin" valueType="num">
                                      <p:cBhvr additive="repl">
                                        <p:cTn dur="250" fill="hold" id="634"/>
                                        <p:tgtEl>
                                          <p:spTgt spid="541"/>
                                        </p:tgtEl>
                                        <p:attrNameLst>
                                          <p:attrName>ppt_x</p:attrName>
                                        </p:attrNameLst>
                                      </p:cBhvr>
                                      <p:tavLst>
                                        <p:tav tm="0">
                                          <p:val>
                                            <p:strVal val="#ppt_x"/>
                                          </p:val>
                                        </p:tav>
                                        <p:tav tm="100000">
                                          <p:val>
                                            <p:strVal val="#ppt_x"/>
                                          </p:val>
                                        </p:tav>
                                      </p:tavLst>
                                    </p:anim>
                                    <p:anim calcmode="lin" valueType="num">
                                      <p:cBhvr additive="repl">
                                        <p:cTn dur="250" fill="hold" id="635"/>
                                        <p:tgtEl>
                                          <p:spTgt spid="541"/>
                                        </p:tgtEl>
                                        <p:attrNameLst>
                                          <p:attrName>ppt_y</p:attrName>
                                        </p:attrNameLst>
                                      </p:cBhvr>
                                      <p:tavLst>
                                        <p:tav tm="0">
                                          <p:val>
                                            <p:strVal val="#ppt_y+.1"/>
                                          </p:val>
                                        </p:tav>
                                        <p:tav tm="100000">
                                          <p:val>
                                            <p:strVal val="#ppt_y"/>
                                          </p:val>
                                        </p:tav>
                                      </p:tavLst>
                                    </p:anim>
                                  </p:childTnLst>
                                </p:cTn>
                              </p:par>
                              <p:par>
                                <p:cTn fill="hold" id="636" nodeType="withEffect" presetClass="entr" presetID="42">
                                  <p:stCondLst>
                                    <p:cond delay="0"/>
                                  </p:stCondLst>
                                  <p:childTnLst>
                                    <p:set>
                                      <p:cBhvr>
                                        <p:cTn dur="1" fill="hold" id="637">
                                          <p:stCondLst>
                                            <p:cond delay="0"/>
                                          </p:stCondLst>
                                        </p:cTn>
                                        <p:tgtEl>
                                          <p:spTgt spid="547"/>
                                        </p:tgtEl>
                                        <p:attrNameLst>
                                          <p:attrName>style.visibility</p:attrName>
                                        </p:attrNameLst>
                                      </p:cBhvr>
                                      <p:to>
                                        <p:strVal val="visible"/>
                                      </p:to>
                                    </p:set>
                                    <p:animEffect filter="fade" transition="in">
                                      <p:cBhvr additive="repl">
                                        <p:cTn dur="250" fill="freeze" id="638"/>
                                        <p:tgtEl>
                                          <p:spTgt spid="547"/>
                                        </p:tgtEl>
                                      </p:cBhvr>
                                    </p:animEffect>
                                    <p:anim calcmode="lin" valueType="num">
                                      <p:cBhvr additive="repl">
                                        <p:cTn dur="250" fill="hold" id="639"/>
                                        <p:tgtEl>
                                          <p:spTgt spid="547"/>
                                        </p:tgtEl>
                                        <p:attrNameLst>
                                          <p:attrName>ppt_x</p:attrName>
                                        </p:attrNameLst>
                                      </p:cBhvr>
                                      <p:tavLst>
                                        <p:tav tm="0">
                                          <p:val>
                                            <p:strVal val="#ppt_x"/>
                                          </p:val>
                                        </p:tav>
                                        <p:tav tm="100000">
                                          <p:val>
                                            <p:strVal val="#ppt_x"/>
                                          </p:val>
                                        </p:tav>
                                      </p:tavLst>
                                    </p:anim>
                                    <p:anim calcmode="lin" valueType="num">
                                      <p:cBhvr additive="repl">
                                        <p:cTn dur="250" fill="hold" id="640"/>
                                        <p:tgtEl>
                                          <p:spTgt spid="547"/>
                                        </p:tgtEl>
                                        <p:attrNameLst>
                                          <p:attrName>ppt_y</p:attrName>
                                        </p:attrNameLst>
                                      </p:cBhvr>
                                      <p:tavLst>
                                        <p:tav tm="0">
                                          <p:val>
                                            <p:strVal val="#ppt_y+.1"/>
                                          </p:val>
                                        </p:tav>
                                        <p:tav tm="100000">
                                          <p:val>
                                            <p:strVal val="#ppt_y"/>
                                          </p:val>
                                        </p:tav>
                                      </p:tavLst>
                                    </p:anim>
                                  </p:childTnLst>
                                </p:cTn>
                              </p:par>
                              <p:par>
                                <p:cTn fill="hold" id="641" nodeType="withEffect" presetClass="entr" presetID="42">
                                  <p:stCondLst>
                                    <p:cond delay="0"/>
                                  </p:stCondLst>
                                  <p:childTnLst>
                                    <p:set>
                                      <p:cBhvr>
                                        <p:cTn dur="1" fill="hold" id="642">
                                          <p:stCondLst>
                                            <p:cond delay="0"/>
                                          </p:stCondLst>
                                        </p:cTn>
                                        <p:tgtEl>
                                          <p:spTgt spid="555"/>
                                        </p:tgtEl>
                                        <p:attrNameLst>
                                          <p:attrName>style.visibility</p:attrName>
                                        </p:attrNameLst>
                                      </p:cBhvr>
                                      <p:to>
                                        <p:strVal val="visible"/>
                                      </p:to>
                                    </p:set>
                                    <p:animEffect filter="fade" transition="in">
                                      <p:cBhvr additive="repl">
                                        <p:cTn dur="250" fill="freeze" id="643"/>
                                        <p:tgtEl>
                                          <p:spTgt spid="555"/>
                                        </p:tgtEl>
                                      </p:cBhvr>
                                    </p:animEffect>
                                    <p:anim calcmode="lin" valueType="num">
                                      <p:cBhvr additive="repl">
                                        <p:cTn dur="250" fill="hold" id="644"/>
                                        <p:tgtEl>
                                          <p:spTgt spid="555"/>
                                        </p:tgtEl>
                                        <p:attrNameLst>
                                          <p:attrName>ppt_x</p:attrName>
                                        </p:attrNameLst>
                                      </p:cBhvr>
                                      <p:tavLst>
                                        <p:tav tm="0">
                                          <p:val>
                                            <p:strVal val="#ppt_x"/>
                                          </p:val>
                                        </p:tav>
                                        <p:tav tm="100000">
                                          <p:val>
                                            <p:strVal val="#ppt_x"/>
                                          </p:val>
                                        </p:tav>
                                      </p:tavLst>
                                    </p:anim>
                                    <p:anim calcmode="lin" valueType="num">
                                      <p:cBhvr additive="repl">
                                        <p:cTn dur="250" fill="hold" id="645"/>
                                        <p:tgtEl>
                                          <p:spTgt spid="555"/>
                                        </p:tgtEl>
                                        <p:attrNameLst>
                                          <p:attrName>ppt_y</p:attrName>
                                        </p:attrNameLst>
                                      </p:cBhvr>
                                      <p:tavLst>
                                        <p:tav tm="0">
                                          <p:val>
                                            <p:strVal val="#ppt_y+.1"/>
                                          </p:val>
                                        </p:tav>
                                        <p:tav tm="100000">
                                          <p:val>
                                            <p:strVal val="#ppt_y"/>
                                          </p:val>
                                        </p:tav>
                                      </p:tavLst>
                                    </p:anim>
                                  </p:childTnLst>
                                </p:cTn>
                              </p:par>
                            </p:childTnLst>
                          </p:cTn>
                        </p:par>
                        <p:par>
                          <p:cTn fill="hold" id="646">
                            <p:stCondLst>
                              <p:cond delay="3000"/>
                            </p:stCondLst>
                            <p:childTnLst>
                              <p:par>
                                <p:cTn fill="hold" id="647" nodeType="afterEffect" presetClass="entr" presetID="22" presetSubtype="4">
                                  <p:stCondLst>
                                    <p:cond delay="0"/>
                                  </p:stCondLst>
                                  <p:childTnLst>
                                    <p:set>
                                      <p:cBhvr>
                                        <p:cTn dur="1" fill="hold" id="648">
                                          <p:stCondLst>
                                            <p:cond delay="0"/>
                                          </p:stCondLst>
                                        </p:cTn>
                                        <p:tgtEl>
                                          <p:spTgt spid="542"/>
                                        </p:tgtEl>
                                        <p:attrNameLst>
                                          <p:attrName>style.visibility</p:attrName>
                                        </p:attrNameLst>
                                      </p:cBhvr>
                                      <p:to>
                                        <p:strVal val="visible"/>
                                      </p:to>
                                    </p:set>
                                    <p:animEffect filter="wipe(down)" transition="out">
                                      <p:cBhvr additive="repl">
                                        <p:cTn dur="250" fill="freeze" id="649"/>
                                        <p:tgtEl>
                                          <p:spTgt spid="542"/>
                                        </p:tgtEl>
                                      </p:cBhvr>
                                    </p:animEffect>
                                  </p:childTnLst>
                                </p:cTn>
                              </p:par>
                              <p:par>
                                <p:cTn fill="hold" id="650" nodeType="withEffect" presetClass="entr" presetID="22" presetSubtype="1">
                                  <p:stCondLst>
                                    <p:cond delay="0"/>
                                  </p:stCondLst>
                                  <p:childTnLst>
                                    <p:set>
                                      <p:cBhvr>
                                        <p:cTn dur="1" fill="hold" id="651">
                                          <p:stCondLst>
                                            <p:cond delay="0"/>
                                          </p:stCondLst>
                                        </p:cTn>
                                        <p:tgtEl>
                                          <p:spTgt spid="548"/>
                                        </p:tgtEl>
                                        <p:attrNameLst>
                                          <p:attrName>style.visibility</p:attrName>
                                        </p:attrNameLst>
                                      </p:cBhvr>
                                      <p:to>
                                        <p:strVal val="visible"/>
                                      </p:to>
                                    </p:set>
                                    <p:animEffect filter="wipe(up)" transition="in">
                                      <p:cBhvr additive="repl">
                                        <p:cTn dur="250" fill="freeze" id="652"/>
                                        <p:tgtEl>
                                          <p:spTgt spid="548"/>
                                        </p:tgtEl>
                                      </p:cBhvr>
                                    </p:animEffect>
                                  </p:childTnLst>
                                </p:cTn>
                              </p:par>
                              <p:par>
                                <p:cTn fill="hold" id="653" nodeType="withEffect" presetClass="entr" presetID="22" presetSubtype="4">
                                  <p:stCondLst>
                                    <p:cond delay="0"/>
                                  </p:stCondLst>
                                  <p:childTnLst>
                                    <p:set>
                                      <p:cBhvr>
                                        <p:cTn dur="1" fill="hold" id="654">
                                          <p:stCondLst>
                                            <p:cond delay="0"/>
                                          </p:stCondLst>
                                        </p:cTn>
                                        <p:tgtEl>
                                          <p:spTgt spid="556"/>
                                        </p:tgtEl>
                                        <p:attrNameLst>
                                          <p:attrName>style.visibility</p:attrName>
                                        </p:attrNameLst>
                                      </p:cBhvr>
                                      <p:to>
                                        <p:strVal val="visible"/>
                                      </p:to>
                                    </p:set>
                                    <p:animEffect filter="wipe(down)" transition="out">
                                      <p:cBhvr additive="repl">
                                        <p:cTn dur="250" fill="freeze" id="655"/>
                                        <p:tgtEl>
                                          <p:spTgt spid="556"/>
                                        </p:tgtEl>
                                      </p:cBhvr>
                                    </p:animEffect>
                                  </p:childTnLst>
                                </p:cTn>
                              </p:par>
                            </p:childTnLst>
                          </p:cTn>
                        </p:par>
                        <p:par>
                          <p:cTn fill="hold" id="656">
                            <p:stCondLst>
                              <p:cond delay="3250"/>
                            </p:stCondLst>
                            <p:childTnLst>
                              <p:par>
                                <p:cTn fill="hold" id="657" nodeType="afterEffect" presetClass="entr" presetID="42">
                                  <p:stCondLst>
                                    <p:cond delay="0"/>
                                  </p:stCondLst>
                                  <p:childTnLst>
                                    <p:set>
                                      <p:cBhvr>
                                        <p:cTn dur="1" fill="hold" id="658">
                                          <p:stCondLst>
                                            <p:cond delay="0"/>
                                          </p:stCondLst>
                                        </p:cTn>
                                        <p:tgtEl>
                                          <p:spTgt spid="557"/>
                                        </p:tgtEl>
                                        <p:attrNameLst>
                                          <p:attrName>style.visibility</p:attrName>
                                        </p:attrNameLst>
                                      </p:cBhvr>
                                      <p:to>
                                        <p:strVal val="visible"/>
                                      </p:to>
                                    </p:set>
                                    <p:animEffect filter="fade" transition="in">
                                      <p:cBhvr additive="repl">
                                        <p:cTn dur="250" fill="freeze" id="659"/>
                                        <p:tgtEl>
                                          <p:spTgt spid="557"/>
                                        </p:tgtEl>
                                      </p:cBhvr>
                                    </p:animEffect>
                                    <p:anim calcmode="lin" valueType="num">
                                      <p:cBhvr additive="repl">
                                        <p:cTn dur="250" fill="hold" id="660"/>
                                        <p:tgtEl>
                                          <p:spTgt spid="557"/>
                                        </p:tgtEl>
                                        <p:attrNameLst>
                                          <p:attrName>ppt_x</p:attrName>
                                        </p:attrNameLst>
                                      </p:cBhvr>
                                      <p:tavLst>
                                        <p:tav tm="0">
                                          <p:val>
                                            <p:strVal val="#ppt_x"/>
                                          </p:val>
                                        </p:tav>
                                        <p:tav tm="100000">
                                          <p:val>
                                            <p:strVal val="#ppt_x"/>
                                          </p:val>
                                        </p:tav>
                                      </p:tavLst>
                                    </p:anim>
                                    <p:anim calcmode="lin" valueType="num">
                                      <p:cBhvr additive="repl">
                                        <p:cTn dur="250" fill="hold" id="661"/>
                                        <p:tgtEl>
                                          <p:spTgt spid="557"/>
                                        </p:tgtEl>
                                        <p:attrNameLst>
                                          <p:attrName>ppt_y</p:attrName>
                                        </p:attrNameLst>
                                      </p:cBhvr>
                                      <p:tavLst>
                                        <p:tav tm="0">
                                          <p:val>
                                            <p:strVal val="#ppt_y+.1"/>
                                          </p:val>
                                        </p:tav>
                                        <p:tav tm="100000">
                                          <p:val>
                                            <p:strVal val="#ppt_y"/>
                                          </p:val>
                                        </p:tav>
                                      </p:tavLst>
                                    </p:anim>
                                  </p:childTnLst>
                                </p:cTn>
                              </p:par>
                              <p:par>
                                <p:cTn fill="hold" id="662" nodeType="withEffect" presetClass="entr" presetID="22" presetSubtype="4">
                                  <p:stCondLst>
                                    <p:cond delay="0"/>
                                  </p:stCondLst>
                                  <p:childTnLst>
                                    <p:set>
                                      <p:cBhvr>
                                        <p:cTn dur="1" fill="hold" id="663">
                                          <p:stCondLst>
                                            <p:cond delay="0"/>
                                          </p:stCondLst>
                                        </p:cTn>
                                        <p:tgtEl>
                                          <p:spTgt spid="558"/>
                                        </p:tgtEl>
                                        <p:attrNameLst>
                                          <p:attrName>style.visibility</p:attrName>
                                        </p:attrNameLst>
                                      </p:cBhvr>
                                      <p:to>
                                        <p:strVal val="visible"/>
                                      </p:to>
                                    </p:set>
                                    <p:animEffect filter="wipe(down)" transition="out">
                                      <p:cBhvr additive="repl">
                                        <p:cTn dur="250" fill="freeze" id="664"/>
                                        <p:tgtEl>
                                          <p:spTgt spid="558"/>
                                        </p:tgtEl>
                                      </p:cBhvr>
                                    </p:animEffect>
                                  </p:childTnLst>
                                </p:cTn>
                              </p:par>
                            </p:childTnLst>
                          </p:cTn>
                        </p:par>
                      </p:childTnLst>
                    </p:cTn>
                  </p:par>
                  <p:par>
                    <p:cTn fill="hold" id="665">
                      <p:stCondLst>
                        <p:cond delay="indefinite"/>
                      </p:stCondLst>
                      <p:childTnLst>
                        <p:par>
                          <p:cTn fill="hold" id="666">
                            <p:stCondLst>
                              <p:cond delay="0"/>
                            </p:stCondLst>
                            <p:childTnLst>
                              <p:par>
                                <p:cTn fill="hold" id="667" nodeType="clickEffect" presetClass="entr" presetID="42">
                                  <p:stCondLst>
                                    <p:cond delay="0"/>
                                  </p:stCondLst>
                                  <p:childTnLst>
                                    <p:set>
                                      <p:cBhvr>
                                        <p:cTn dur="1" fill="hold" id="668">
                                          <p:stCondLst>
                                            <p:cond delay="0"/>
                                          </p:stCondLst>
                                        </p:cTn>
                                        <p:tgtEl>
                                          <p:spTgt spid="559"/>
                                        </p:tgtEl>
                                        <p:attrNameLst>
                                          <p:attrName>style.visibility</p:attrName>
                                        </p:attrNameLst>
                                      </p:cBhvr>
                                      <p:to>
                                        <p:strVal val="visible"/>
                                      </p:to>
                                    </p:set>
                                    <p:animEffect filter="fade" transition="in">
                                      <p:cBhvr additive="repl">
                                        <p:cTn dur="250" fill="freeze" id="669"/>
                                        <p:tgtEl>
                                          <p:spTgt spid="559"/>
                                        </p:tgtEl>
                                      </p:cBhvr>
                                    </p:animEffect>
                                    <p:anim calcmode="lin" valueType="num">
                                      <p:cBhvr additive="repl">
                                        <p:cTn dur="250" fill="hold" id="670"/>
                                        <p:tgtEl>
                                          <p:spTgt spid="559"/>
                                        </p:tgtEl>
                                        <p:attrNameLst>
                                          <p:attrName>ppt_x</p:attrName>
                                        </p:attrNameLst>
                                      </p:cBhvr>
                                      <p:tavLst>
                                        <p:tav tm="0">
                                          <p:val>
                                            <p:strVal val="#ppt_x"/>
                                          </p:val>
                                        </p:tav>
                                        <p:tav tm="100000">
                                          <p:val>
                                            <p:strVal val="#ppt_x"/>
                                          </p:val>
                                        </p:tav>
                                      </p:tavLst>
                                    </p:anim>
                                    <p:anim calcmode="lin" valueType="num">
                                      <p:cBhvr additive="repl">
                                        <p:cTn dur="250" fill="hold" id="671"/>
                                        <p:tgtEl>
                                          <p:spTgt spid="559"/>
                                        </p:tgtEl>
                                        <p:attrNameLst>
                                          <p:attrName>ppt_y</p:attrName>
                                        </p:attrNameLst>
                                      </p:cBhvr>
                                      <p:tavLst>
                                        <p:tav tm="0">
                                          <p:val>
                                            <p:strVal val="#ppt_y+.1"/>
                                          </p:val>
                                        </p:tav>
                                        <p:tav tm="100000">
                                          <p:val>
                                            <p:strVal val="#ppt_y"/>
                                          </p:val>
                                        </p:tav>
                                      </p:tavLst>
                                    </p:anim>
                                  </p:childTnLst>
                                </p:cTn>
                              </p:par>
                            </p:childTnLst>
                          </p:cTn>
                        </p:par>
                        <p:par>
                          <p:cTn fill="hold" id="672">
                            <p:stCondLst>
                              <p:cond delay="250"/>
                            </p:stCondLst>
                            <p:childTnLst>
                              <p:par>
                                <p:cTn fill="hold" id="673" nodeType="afterEffect" presetClass="path" presetID="42">
                                  <p:stCondLst>
                                    <p:cond delay="0"/>
                                  </p:stCondLst>
                                  <p:childTnLst/>
                                </p:cTn>
                              </p:par>
                              <p:par>
                                <p:cTn fill="hold" id="674" nodeType="withEffect" presetClass="path" presetID="42">
                                  <p:stCondLst>
                                    <p:cond delay="0"/>
                                  </p:stCondLst>
                                  <p:childTnLst/>
                                </p:cTn>
                              </p:par>
                            </p:childTnLst>
                          </p:cTn>
                        </p:par>
                        <p:par>
                          <p:cTn fill="hold" id="675">
                            <p:stCondLst>
                              <p:cond delay="1250"/>
                            </p:stCondLst>
                            <p:childTnLst>
                              <p:par>
                                <p:cTn fill="hold" id="676" nodeType="afterEffect" presetClass="emph" presetID="8">
                                  <p:stCondLst>
                                    <p:cond delay="0"/>
                                  </p:stCondLst>
                                  <p:childTnLst/>
                                </p:cTn>
                              </p:par>
                            </p:childTnLst>
                          </p:cTn>
                        </p:par>
                      </p:childTnLst>
                    </p:cTn>
                  </p:par>
                  <p:par>
                    <p:cTn fill="hold" id="677">
                      <p:stCondLst>
                        <p:cond delay="indefinite"/>
                      </p:stCondLst>
                      <p:childTnLst>
                        <p:par>
                          <p:cTn fill="hold" id="678">
                            <p:stCondLst>
                              <p:cond delay="0"/>
                            </p:stCondLst>
                            <p:childTnLst>
                              <p:par>
                                <p:cTn fill="hold" id="679" nodeType="clickEffect" presetClass="entr" presetID="42">
                                  <p:stCondLst>
                                    <p:cond delay="0"/>
                                  </p:stCondLst>
                                  <p:childTnLst>
                                    <p:set>
                                      <p:cBhvr>
                                        <p:cTn dur="1" fill="hold" id="680">
                                          <p:stCondLst>
                                            <p:cond delay="0"/>
                                          </p:stCondLst>
                                        </p:cTn>
                                        <p:tgtEl>
                                          <p:spTgt spid="560"/>
                                        </p:tgtEl>
                                        <p:attrNameLst>
                                          <p:attrName>style.visibility</p:attrName>
                                        </p:attrNameLst>
                                      </p:cBhvr>
                                      <p:to>
                                        <p:strVal val="visible"/>
                                      </p:to>
                                    </p:set>
                                    <p:animEffect filter="fade" transition="in">
                                      <p:cBhvr additive="repl">
                                        <p:cTn dur="250" fill="freeze" id="681"/>
                                        <p:tgtEl>
                                          <p:spTgt spid="560"/>
                                        </p:tgtEl>
                                      </p:cBhvr>
                                    </p:animEffect>
                                    <p:anim calcmode="lin" valueType="num">
                                      <p:cBhvr additive="repl">
                                        <p:cTn dur="250" fill="hold" id="682"/>
                                        <p:tgtEl>
                                          <p:spTgt spid="560"/>
                                        </p:tgtEl>
                                        <p:attrNameLst>
                                          <p:attrName>ppt_x</p:attrName>
                                        </p:attrNameLst>
                                      </p:cBhvr>
                                      <p:tavLst>
                                        <p:tav tm="0">
                                          <p:val>
                                            <p:strVal val="#ppt_x"/>
                                          </p:val>
                                        </p:tav>
                                        <p:tav tm="100000">
                                          <p:val>
                                            <p:strVal val="#ppt_x"/>
                                          </p:val>
                                        </p:tav>
                                      </p:tavLst>
                                    </p:anim>
                                    <p:anim calcmode="lin" valueType="num">
                                      <p:cBhvr additive="repl">
                                        <p:cTn dur="250" fill="hold" id="683"/>
                                        <p:tgtEl>
                                          <p:spTgt spid="560"/>
                                        </p:tgtEl>
                                        <p:attrNameLst>
                                          <p:attrName>ppt_y</p:attrName>
                                        </p:attrNameLst>
                                      </p:cBhvr>
                                      <p:tavLst>
                                        <p:tav tm="0">
                                          <p:val>
                                            <p:strVal val="#ppt_y+.1"/>
                                          </p:val>
                                        </p:tav>
                                        <p:tav tm="100000">
                                          <p:val>
                                            <p:strVal val="#ppt_y"/>
                                          </p:val>
                                        </p:tav>
                                      </p:tavLst>
                                    </p:anim>
                                  </p:childTnLst>
                                </p:cTn>
                              </p:par>
                              <p:par>
                                <p:cTn fill="hold" id="684" nodeType="withEffect" presetClass="exit" presetID="47">
                                  <p:stCondLst>
                                    <p:cond delay="0"/>
                                  </p:stCondLst>
                                  <p:childTnLst>
                                    <p:animEffect filter="fade" transition="in">
                                      <p:cBhvr additive="repl">
                                        <p:cTn dur="250" fill="freeze" id="685"/>
                                        <p:tgtEl>
                                          <p:spTgt spid="559"/>
                                        </p:tgtEl>
                                      </p:cBhvr>
                                    </p:animEffect>
                                    <p:anim calcmode="lin" valueType="num">
                                      <p:cBhvr additive="repl">
                                        <p:cTn dur="250" fill="freeze" id="686"/>
                                        <p:tgtEl>
                                          <p:spTgt spid="559"/>
                                        </p:tgtEl>
                                        <p:attrNameLst>
                                          <p:attrName>ppt_x</p:attrName>
                                        </p:attrNameLst>
                                      </p:cBhvr>
                                      <p:tavLst>
                                        <p:tav tm="0">
                                          <p:val>
                                            <p:strVal val="#ppt_x"/>
                                          </p:val>
                                        </p:tav>
                                        <p:tav tm="100000">
                                          <p:val>
                                            <p:strVal val="#ppt_x"/>
                                          </p:val>
                                        </p:tav>
                                      </p:tavLst>
                                    </p:anim>
                                    <p:anim calcmode="lin" valueType="num">
                                      <p:cBhvr additive="repl">
                                        <p:cTn dur="250" fill="freeze" id="687"/>
                                        <p:tgtEl>
                                          <p:spTgt spid="559"/>
                                        </p:tgtEl>
                                        <p:attrNameLst>
                                          <p:attrName>ppt_y</p:attrName>
                                        </p:attrNameLst>
                                      </p:cBhvr>
                                      <p:tavLst>
                                        <p:tav tm="0">
                                          <p:val>
                                            <p:strVal val="#ppt_y"/>
                                          </p:val>
                                        </p:tav>
                                        <p:tav tm="100000">
                                          <p:val>
                                            <p:strVal val="#ppt_y-.1"/>
                                          </p:val>
                                        </p:tav>
                                      </p:tavLst>
                                    </p:anim>
                                    <p:set>
                                      <p:cBhvr>
                                        <p:cTn dur="1" fill="hold" id="688">
                                          <p:stCondLst>
                                            <p:cond delay="248"/>
                                          </p:stCondLst>
                                        </p:cTn>
                                        <p:tgtEl>
                                          <p:spTgt spid="559"/>
                                        </p:tgtEl>
                                        <p:attrNameLst>
                                          <p:attrName>style.visibility</p:attrName>
                                        </p:attrNameLst>
                                      </p:cBhvr>
                                      <p:to>
                                        <p:strVal val="hidden"/>
                                      </p:to>
                                    </p:set>
                                  </p:childTnLst>
                                </p:cTn>
                              </p:par>
                              <p:par>
                                <p:cTn fill="hold" id="689" nodeType="withEffect" presetClass="exit" presetID="1">
                                  <p:stCondLst>
                                    <p:cond delay="0"/>
                                  </p:stCondLst>
                                  <p:childTnLst>
                                    <p:set>
                                      <p:cBhvr>
                                        <p:cTn dur="1" fill="hold" id="690">
                                          <p:stCondLst>
                                            <p:cond delay="0"/>
                                          </p:stCondLst>
                                        </p:cTn>
                                        <p:tgtEl>
                                          <p:spTgt spid="557"/>
                                        </p:tgtEl>
                                        <p:attrNameLst>
                                          <p:attrName>style.visibility</p:attrName>
                                        </p:attrNameLst>
                                      </p:cBhvr>
                                      <p:to>
                                        <p:strVal val="hidden"/>
                                      </p:to>
                                    </p:set>
                                  </p:childTnLst>
                                </p:cTn>
                              </p:par>
                              <p:par>
                                <p:cTn fill="hold" id="691" nodeType="withEffect" presetClass="exit" presetID="1">
                                  <p:stCondLst>
                                    <p:cond delay="0"/>
                                  </p:stCondLst>
                                  <p:childTnLst>
                                    <p:set>
                                      <p:cBhvr>
                                        <p:cTn dur="1" fill="hold" id="692">
                                          <p:stCondLst>
                                            <p:cond delay="0"/>
                                          </p:stCondLst>
                                        </p:cTn>
                                        <p:tgtEl>
                                          <p:spTgt spid="558"/>
                                        </p:tgtEl>
                                        <p:attrNameLst>
                                          <p:attrName>style.visibility</p:attrName>
                                        </p:attrNameLst>
                                      </p:cBhvr>
                                      <p:to>
                                        <p:strVal val="hidden"/>
                                      </p:to>
                                    </p:set>
                                  </p:childTnLst>
                                </p:cTn>
                              </p:par>
                              <p:par>
                                <p:cTn fill="hold" id="693" nodeType="withEffect" presetClass="entr" presetID="1">
                                  <p:stCondLst>
                                    <p:cond delay="0"/>
                                  </p:stCondLst>
                                  <p:childTnLst>
                                    <p:set>
                                      <p:cBhvr>
                                        <p:cTn dur="1" fill="hold" id="694">
                                          <p:stCondLst>
                                            <p:cond delay="0"/>
                                          </p:stCondLst>
                                        </p:cTn>
                                        <p:tgtEl>
                                          <p:spTgt spid="561"/>
                                        </p:tgtEl>
                                        <p:attrNameLst>
                                          <p:attrName>style.visibility</p:attrName>
                                        </p:attrNameLst>
                                      </p:cBhvr>
                                      <p:to>
                                        <p:strVal val="visible"/>
                                      </p:to>
                                    </p:set>
                                  </p:childTnLst>
                                </p:cTn>
                              </p:par>
                              <p:par>
                                <p:cTn fill="hold" id="695" nodeType="withEffect" presetClass="entr" presetID="1">
                                  <p:stCondLst>
                                    <p:cond delay="0"/>
                                  </p:stCondLst>
                                  <p:childTnLst>
                                    <p:set>
                                      <p:cBhvr>
                                        <p:cTn dur="1" fill="hold" id="696">
                                          <p:stCondLst>
                                            <p:cond delay="0"/>
                                          </p:stCondLst>
                                        </p:cTn>
                                        <p:tgtEl>
                                          <p:spTgt spid="562"/>
                                        </p:tgtEl>
                                        <p:attrNameLst>
                                          <p:attrName>style.visibility</p:attrName>
                                        </p:attrNameLst>
                                      </p:cBhvr>
                                      <p:to>
                                        <p:strVal val="visible"/>
                                      </p:to>
                                    </p:set>
                                  </p:childTnLst>
                                </p:cTn>
                              </p:par>
                            </p:childTnLst>
                          </p:cTn>
                        </p:par>
                        <p:par>
                          <p:cTn fill="hold" id="697">
                            <p:stCondLst>
                              <p:cond delay="250"/>
                            </p:stCondLst>
                            <p:childTnLst>
                              <p:par>
                                <p:cTn fill="hold" id="698" nodeType="afterEffect" presetClass="path" presetID="42">
                                  <p:stCondLst>
                                    <p:cond delay="0"/>
                                  </p:stCondLst>
                                  <p:childTnLst/>
                                </p:cTn>
                              </p:par>
                              <p:par>
                                <p:cTn fill="hold" id="699" nodeType="withEffect" presetClass="path" presetID="42">
                                  <p:stCondLst>
                                    <p:cond delay="0"/>
                                  </p:stCondLst>
                                  <p:childTnLst/>
                                </p:cTn>
                              </p:par>
                            </p:childTnLst>
                          </p:cTn>
                        </p:par>
                      </p:childTnLst>
                    </p:cTn>
                  </p:par>
                  <p:par>
                    <p:cTn fill="hold" id="700">
                      <p:stCondLst>
                        <p:cond delay="indefinite"/>
                      </p:stCondLst>
                      <p:childTnLst>
                        <p:par>
                          <p:cTn fill="hold" id="701">
                            <p:stCondLst>
                              <p:cond delay="0"/>
                            </p:stCondLst>
                            <p:childTnLst>
                              <p:par>
                                <p:cTn fill="hold" id="702" nodeType="clickEffect" presetClass="entr" presetID="42">
                                  <p:stCondLst>
                                    <p:cond delay="0"/>
                                  </p:stCondLst>
                                  <p:childTnLst>
                                    <p:set>
                                      <p:cBhvr>
                                        <p:cTn dur="1" fill="hold" id="703">
                                          <p:stCondLst>
                                            <p:cond delay="0"/>
                                          </p:stCondLst>
                                        </p:cTn>
                                        <p:tgtEl>
                                          <p:spTgt spid="563"/>
                                        </p:tgtEl>
                                        <p:attrNameLst>
                                          <p:attrName>style.visibility</p:attrName>
                                        </p:attrNameLst>
                                      </p:cBhvr>
                                      <p:to>
                                        <p:strVal val="visible"/>
                                      </p:to>
                                    </p:set>
                                    <p:animEffect filter="fade" transition="in">
                                      <p:cBhvr additive="repl">
                                        <p:cTn dur="250" fill="freeze" id="704"/>
                                        <p:tgtEl>
                                          <p:spTgt spid="563"/>
                                        </p:tgtEl>
                                      </p:cBhvr>
                                    </p:animEffect>
                                    <p:anim calcmode="lin" valueType="num">
                                      <p:cBhvr additive="repl">
                                        <p:cTn dur="250" fill="hold" id="705"/>
                                        <p:tgtEl>
                                          <p:spTgt spid="563"/>
                                        </p:tgtEl>
                                        <p:attrNameLst>
                                          <p:attrName>ppt_x</p:attrName>
                                        </p:attrNameLst>
                                      </p:cBhvr>
                                      <p:tavLst>
                                        <p:tav tm="0">
                                          <p:val>
                                            <p:strVal val="#ppt_x"/>
                                          </p:val>
                                        </p:tav>
                                        <p:tav tm="100000">
                                          <p:val>
                                            <p:strVal val="#ppt_x"/>
                                          </p:val>
                                        </p:tav>
                                      </p:tavLst>
                                    </p:anim>
                                    <p:anim calcmode="lin" valueType="num">
                                      <p:cBhvr additive="repl">
                                        <p:cTn dur="250" fill="hold" id="706"/>
                                        <p:tgtEl>
                                          <p:spTgt spid="563"/>
                                        </p:tgtEl>
                                        <p:attrNameLst>
                                          <p:attrName>ppt_y</p:attrName>
                                        </p:attrNameLst>
                                      </p:cBhvr>
                                      <p:tavLst>
                                        <p:tav tm="0">
                                          <p:val>
                                            <p:strVal val="#ppt_y+.1"/>
                                          </p:val>
                                        </p:tav>
                                        <p:tav tm="100000">
                                          <p:val>
                                            <p:strVal val="#ppt_y"/>
                                          </p:val>
                                        </p:tav>
                                      </p:tavLst>
                                    </p:anim>
                                  </p:childTnLst>
                                </p:cTn>
                              </p:par>
                              <p:par>
                                <p:cTn fill="hold" id="707" nodeType="withEffect" presetClass="entr" presetID="42">
                                  <p:stCondLst>
                                    <p:cond delay="0"/>
                                  </p:stCondLst>
                                  <p:childTnLst>
                                    <p:set>
                                      <p:cBhvr>
                                        <p:cTn dur="1" fill="hold" id="708">
                                          <p:stCondLst>
                                            <p:cond delay="0"/>
                                          </p:stCondLst>
                                        </p:cTn>
                                        <p:tgtEl>
                                          <p:spTgt spid="564"/>
                                        </p:tgtEl>
                                        <p:attrNameLst>
                                          <p:attrName>style.visibility</p:attrName>
                                        </p:attrNameLst>
                                      </p:cBhvr>
                                      <p:to>
                                        <p:strVal val="visible"/>
                                      </p:to>
                                    </p:set>
                                    <p:animEffect filter="fade" transition="in">
                                      <p:cBhvr additive="repl">
                                        <p:cTn dur="250" fill="freeze" id="709"/>
                                        <p:tgtEl>
                                          <p:spTgt spid="564"/>
                                        </p:tgtEl>
                                      </p:cBhvr>
                                    </p:animEffect>
                                    <p:anim calcmode="lin" valueType="num">
                                      <p:cBhvr additive="repl">
                                        <p:cTn dur="250" fill="hold" id="710"/>
                                        <p:tgtEl>
                                          <p:spTgt spid="564"/>
                                        </p:tgtEl>
                                        <p:attrNameLst>
                                          <p:attrName>ppt_x</p:attrName>
                                        </p:attrNameLst>
                                      </p:cBhvr>
                                      <p:tavLst>
                                        <p:tav tm="0">
                                          <p:val>
                                            <p:strVal val="#ppt_x"/>
                                          </p:val>
                                        </p:tav>
                                        <p:tav tm="100000">
                                          <p:val>
                                            <p:strVal val="#ppt_x"/>
                                          </p:val>
                                        </p:tav>
                                      </p:tavLst>
                                    </p:anim>
                                    <p:anim calcmode="lin" valueType="num">
                                      <p:cBhvr additive="repl">
                                        <p:cTn dur="250" fill="hold" id="711"/>
                                        <p:tgtEl>
                                          <p:spTgt spid="564"/>
                                        </p:tgtEl>
                                        <p:attrNameLst>
                                          <p:attrName>ppt_y</p:attrName>
                                        </p:attrNameLst>
                                      </p:cBhvr>
                                      <p:tavLst>
                                        <p:tav tm="0">
                                          <p:val>
                                            <p:strVal val="#ppt_y+.1"/>
                                          </p:val>
                                        </p:tav>
                                        <p:tav tm="100000">
                                          <p:val>
                                            <p:strVal val="#ppt_y"/>
                                          </p:val>
                                        </p:tav>
                                      </p:tavLst>
                                    </p:anim>
                                  </p:childTnLst>
                                </p:cTn>
                              </p:par>
                              <p:par>
                                <p:cTn fill="hold" id="712" nodeType="withEffect" presetClass="entr" presetID="42">
                                  <p:stCondLst>
                                    <p:cond delay="0"/>
                                  </p:stCondLst>
                                  <p:childTnLst>
                                    <p:set>
                                      <p:cBhvr>
                                        <p:cTn dur="1" fill="hold" id="713">
                                          <p:stCondLst>
                                            <p:cond delay="0"/>
                                          </p:stCondLst>
                                        </p:cTn>
                                        <p:tgtEl>
                                          <p:spTgt spid="565"/>
                                        </p:tgtEl>
                                        <p:attrNameLst>
                                          <p:attrName>style.visibility</p:attrName>
                                        </p:attrNameLst>
                                      </p:cBhvr>
                                      <p:to>
                                        <p:strVal val="visible"/>
                                      </p:to>
                                    </p:set>
                                    <p:animEffect filter="fade" transition="in">
                                      <p:cBhvr additive="repl">
                                        <p:cTn dur="250" fill="freeze" id="714"/>
                                        <p:tgtEl>
                                          <p:spTgt spid="565"/>
                                        </p:tgtEl>
                                      </p:cBhvr>
                                    </p:animEffect>
                                    <p:anim calcmode="lin" valueType="num">
                                      <p:cBhvr additive="repl">
                                        <p:cTn dur="250" fill="hold" id="715"/>
                                        <p:tgtEl>
                                          <p:spTgt spid="565"/>
                                        </p:tgtEl>
                                        <p:attrNameLst>
                                          <p:attrName>ppt_x</p:attrName>
                                        </p:attrNameLst>
                                      </p:cBhvr>
                                      <p:tavLst>
                                        <p:tav tm="0">
                                          <p:val>
                                            <p:strVal val="#ppt_x"/>
                                          </p:val>
                                        </p:tav>
                                        <p:tav tm="100000">
                                          <p:val>
                                            <p:strVal val="#ppt_x"/>
                                          </p:val>
                                        </p:tav>
                                      </p:tavLst>
                                    </p:anim>
                                    <p:anim calcmode="lin" valueType="num">
                                      <p:cBhvr additive="repl">
                                        <p:cTn dur="250" fill="hold" id="716"/>
                                        <p:tgtEl>
                                          <p:spTgt spid="565"/>
                                        </p:tgtEl>
                                        <p:attrNameLst>
                                          <p:attrName>ppt_y</p:attrName>
                                        </p:attrNameLst>
                                      </p:cBhvr>
                                      <p:tavLst>
                                        <p:tav tm="0">
                                          <p:val>
                                            <p:strVal val="#ppt_y+.1"/>
                                          </p:val>
                                        </p:tav>
                                        <p:tav tm="100000">
                                          <p:val>
                                            <p:strVal val="#ppt_y"/>
                                          </p:val>
                                        </p:tav>
                                      </p:tavLst>
                                    </p:anim>
                                  </p:childTnLst>
                                </p:cTn>
                              </p:par>
                              <p:par>
                                <p:cTn fill="hold" id="717" nodeType="withEffect" presetClass="entr" presetID="42">
                                  <p:stCondLst>
                                    <p:cond delay="0"/>
                                  </p:stCondLst>
                                  <p:childTnLst>
                                    <p:set>
                                      <p:cBhvr>
                                        <p:cTn dur="1" fill="hold" id="718">
                                          <p:stCondLst>
                                            <p:cond delay="0"/>
                                          </p:stCondLst>
                                        </p:cTn>
                                        <p:tgtEl>
                                          <p:spTgt spid="566"/>
                                        </p:tgtEl>
                                        <p:attrNameLst>
                                          <p:attrName>style.visibility</p:attrName>
                                        </p:attrNameLst>
                                      </p:cBhvr>
                                      <p:to>
                                        <p:strVal val="visible"/>
                                      </p:to>
                                    </p:set>
                                    <p:animEffect filter="fade" transition="in">
                                      <p:cBhvr additive="repl">
                                        <p:cTn dur="250" fill="freeze" id="719"/>
                                        <p:tgtEl>
                                          <p:spTgt spid="566"/>
                                        </p:tgtEl>
                                      </p:cBhvr>
                                    </p:animEffect>
                                    <p:anim calcmode="lin" valueType="num">
                                      <p:cBhvr additive="repl">
                                        <p:cTn dur="250" fill="hold" id="720"/>
                                        <p:tgtEl>
                                          <p:spTgt spid="566"/>
                                        </p:tgtEl>
                                        <p:attrNameLst>
                                          <p:attrName>ppt_x</p:attrName>
                                        </p:attrNameLst>
                                      </p:cBhvr>
                                      <p:tavLst>
                                        <p:tav tm="0">
                                          <p:val>
                                            <p:strVal val="#ppt_x"/>
                                          </p:val>
                                        </p:tav>
                                        <p:tav tm="100000">
                                          <p:val>
                                            <p:strVal val="#ppt_x"/>
                                          </p:val>
                                        </p:tav>
                                      </p:tavLst>
                                    </p:anim>
                                    <p:anim calcmode="lin" valueType="num">
                                      <p:cBhvr additive="repl">
                                        <p:cTn dur="250" fill="hold" id="721"/>
                                        <p:tgtEl>
                                          <p:spTgt spid="566"/>
                                        </p:tgtEl>
                                        <p:attrNameLst>
                                          <p:attrName>ppt_y</p:attrName>
                                        </p:attrNameLst>
                                      </p:cBhvr>
                                      <p:tavLst>
                                        <p:tav tm="0">
                                          <p:val>
                                            <p:strVal val="#ppt_y+.1"/>
                                          </p:val>
                                        </p:tav>
                                        <p:tav tm="100000">
                                          <p:val>
                                            <p:strVal val="#ppt_y"/>
                                          </p:val>
                                        </p:tav>
                                      </p:tavLst>
                                    </p:anim>
                                  </p:childTnLst>
                                </p:cTn>
                              </p:par>
                              <p:par>
                                <p:cTn fill="hold" id="722" nodeType="withEffect" presetClass="entr" presetID="42">
                                  <p:stCondLst>
                                    <p:cond delay="0"/>
                                  </p:stCondLst>
                                  <p:childTnLst>
                                    <p:set>
                                      <p:cBhvr>
                                        <p:cTn dur="1" fill="hold" id="723">
                                          <p:stCondLst>
                                            <p:cond delay="0"/>
                                          </p:stCondLst>
                                        </p:cTn>
                                        <p:tgtEl>
                                          <p:spTgt spid="567"/>
                                        </p:tgtEl>
                                        <p:attrNameLst>
                                          <p:attrName>style.visibility</p:attrName>
                                        </p:attrNameLst>
                                      </p:cBhvr>
                                      <p:to>
                                        <p:strVal val="visible"/>
                                      </p:to>
                                    </p:set>
                                    <p:animEffect filter="fade" transition="in">
                                      <p:cBhvr additive="repl">
                                        <p:cTn dur="250" fill="freeze" id="724"/>
                                        <p:tgtEl>
                                          <p:spTgt spid="567"/>
                                        </p:tgtEl>
                                      </p:cBhvr>
                                    </p:animEffect>
                                    <p:anim calcmode="lin" valueType="num">
                                      <p:cBhvr additive="repl">
                                        <p:cTn dur="250" fill="hold" id="725"/>
                                        <p:tgtEl>
                                          <p:spTgt spid="567"/>
                                        </p:tgtEl>
                                        <p:attrNameLst>
                                          <p:attrName>ppt_x</p:attrName>
                                        </p:attrNameLst>
                                      </p:cBhvr>
                                      <p:tavLst>
                                        <p:tav tm="0">
                                          <p:val>
                                            <p:strVal val="#ppt_x"/>
                                          </p:val>
                                        </p:tav>
                                        <p:tav tm="100000">
                                          <p:val>
                                            <p:strVal val="#ppt_x"/>
                                          </p:val>
                                        </p:tav>
                                      </p:tavLst>
                                    </p:anim>
                                    <p:anim calcmode="lin" valueType="num">
                                      <p:cBhvr additive="repl">
                                        <p:cTn dur="250" fill="hold" id="726"/>
                                        <p:tgtEl>
                                          <p:spTgt spid="567"/>
                                        </p:tgtEl>
                                        <p:attrNameLst>
                                          <p:attrName>ppt_y</p:attrName>
                                        </p:attrNameLst>
                                      </p:cBhvr>
                                      <p:tavLst>
                                        <p:tav tm="0">
                                          <p:val>
                                            <p:strVal val="#ppt_y+.1"/>
                                          </p:val>
                                        </p:tav>
                                        <p:tav tm="100000">
                                          <p:val>
                                            <p:strVal val="#ppt_y"/>
                                          </p:val>
                                        </p:tav>
                                      </p:tavLst>
                                    </p:anim>
                                  </p:childTnLst>
                                </p:cTn>
                              </p:par>
                              <p:par>
                                <p:cTn fill="hold" id="727" nodeType="withEffect" presetClass="entr" presetID="42">
                                  <p:stCondLst>
                                    <p:cond delay="0"/>
                                  </p:stCondLst>
                                  <p:childTnLst>
                                    <p:set>
                                      <p:cBhvr>
                                        <p:cTn dur="1" fill="hold" id="728">
                                          <p:stCondLst>
                                            <p:cond delay="0"/>
                                          </p:stCondLst>
                                        </p:cTn>
                                        <p:tgtEl>
                                          <p:spTgt spid="568"/>
                                        </p:tgtEl>
                                        <p:attrNameLst>
                                          <p:attrName>style.visibility</p:attrName>
                                        </p:attrNameLst>
                                      </p:cBhvr>
                                      <p:to>
                                        <p:strVal val="visible"/>
                                      </p:to>
                                    </p:set>
                                    <p:animEffect filter="fade" transition="in">
                                      <p:cBhvr additive="repl">
                                        <p:cTn dur="250" fill="freeze" id="729"/>
                                        <p:tgtEl>
                                          <p:spTgt spid="568"/>
                                        </p:tgtEl>
                                      </p:cBhvr>
                                    </p:animEffect>
                                    <p:anim calcmode="lin" valueType="num">
                                      <p:cBhvr additive="repl">
                                        <p:cTn dur="250" fill="hold" id="730"/>
                                        <p:tgtEl>
                                          <p:spTgt spid="568"/>
                                        </p:tgtEl>
                                        <p:attrNameLst>
                                          <p:attrName>ppt_x</p:attrName>
                                        </p:attrNameLst>
                                      </p:cBhvr>
                                      <p:tavLst>
                                        <p:tav tm="0">
                                          <p:val>
                                            <p:strVal val="#ppt_x"/>
                                          </p:val>
                                        </p:tav>
                                        <p:tav tm="100000">
                                          <p:val>
                                            <p:strVal val="#ppt_x"/>
                                          </p:val>
                                        </p:tav>
                                      </p:tavLst>
                                    </p:anim>
                                    <p:anim calcmode="lin" valueType="num">
                                      <p:cBhvr additive="repl">
                                        <p:cTn dur="250" fill="hold" id="731"/>
                                        <p:tgtEl>
                                          <p:spTgt spid="568"/>
                                        </p:tgtEl>
                                        <p:attrNameLst>
                                          <p:attrName>ppt_y</p:attrName>
                                        </p:attrNameLst>
                                      </p:cBhvr>
                                      <p:tavLst>
                                        <p:tav tm="0">
                                          <p:val>
                                            <p:strVal val="#ppt_y+.1"/>
                                          </p:val>
                                        </p:tav>
                                        <p:tav tm="100000">
                                          <p:val>
                                            <p:strVal val="#ppt_y"/>
                                          </p:val>
                                        </p:tav>
                                      </p:tavLst>
                                    </p:anim>
                                  </p:childTnLst>
                                </p:cTn>
                              </p:par>
                              <p:par>
                                <p:cTn fill="hold" id="732" nodeType="withEffect" presetClass="entr" presetID="42">
                                  <p:stCondLst>
                                    <p:cond delay="0"/>
                                  </p:stCondLst>
                                  <p:childTnLst>
                                    <p:set>
                                      <p:cBhvr>
                                        <p:cTn dur="1" fill="hold" id="733">
                                          <p:stCondLst>
                                            <p:cond delay="0"/>
                                          </p:stCondLst>
                                        </p:cTn>
                                        <p:tgtEl>
                                          <p:spTgt spid="569"/>
                                        </p:tgtEl>
                                        <p:attrNameLst>
                                          <p:attrName>style.visibility</p:attrName>
                                        </p:attrNameLst>
                                      </p:cBhvr>
                                      <p:to>
                                        <p:strVal val="visible"/>
                                      </p:to>
                                    </p:set>
                                    <p:animEffect filter="fade" transition="in">
                                      <p:cBhvr additive="repl">
                                        <p:cTn dur="250" fill="freeze" id="734"/>
                                        <p:tgtEl>
                                          <p:spTgt spid="569"/>
                                        </p:tgtEl>
                                      </p:cBhvr>
                                    </p:animEffect>
                                    <p:anim calcmode="lin" valueType="num">
                                      <p:cBhvr additive="repl">
                                        <p:cTn dur="250" fill="hold" id="735"/>
                                        <p:tgtEl>
                                          <p:spTgt spid="569"/>
                                        </p:tgtEl>
                                        <p:attrNameLst>
                                          <p:attrName>ppt_x</p:attrName>
                                        </p:attrNameLst>
                                      </p:cBhvr>
                                      <p:tavLst>
                                        <p:tav tm="0">
                                          <p:val>
                                            <p:strVal val="#ppt_x"/>
                                          </p:val>
                                        </p:tav>
                                        <p:tav tm="100000">
                                          <p:val>
                                            <p:strVal val="#ppt_x"/>
                                          </p:val>
                                        </p:tav>
                                      </p:tavLst>
                                    </p:anim>
                                    <p:anim calcmode="lin" valueType="num">
                                      <p:cBhvr additive="repl">
                                        <p:cTn dur="250" fill="hold" id="736"/>
                                        <p:tgtEl>
                                          <p:spTgt spid="569"/>
                                        </p:tgtEl>
                                        <p:attrNameLst>
                                          <p:attrName>ppt_y</p:attrName>
                                        </p:attrNameLst>
                                      </p:cBhvr>
                                      <p:tavLst>
                                        <p:tav tm="0">
                                          <p:val>
                                            <p:strVal val="#ppt_y+.1"/>
                                          </p:val>
                                        </p:tav>
                                        <p:tav tm="100000">
                                          <p:val>
                                            <p:strVal val="#ppt_y"/>
                                          </p:val>
                                        </p:tav>
                                      </p:tavLst>
                                    </p:anim>
                                  </p:childTnLst>
                                </p:cTn>
                              </p:par>
                              <p:par>
                                <p:cTn fill="hold" id="737" nodeType="withEffect" presetClass="entr" presetID="42">
                                  <p:stCondLst>
                                    <p:cond delay="0"/>
                                  </p:stCondLst>
                                  <p:childTnLst>
                                    <p:set>
                                      <p:cBhvr>
                                        <p:cTn dur="1" fill="hold" id="738">
                                          <p:stCondLst>
                                            <p:cond delay="0"/>
                                          </p:stCondLst>
                                        </p:cTn>
                                        <p:tgtEl>
                                          <p:spTgt spid="570"/>
                                        </p:tgtEl>
                                        <p:attrNameLst>
                                          <p:attrName>style.visibility</p:attrName>
                                        </p:attrNameLst>
                                      </p:cBhvr>
                                      <p:to>
                                        <p:strVal val="visible"/>
                                      </p:to>
                                    </p:set>
                                    <p:animEffect filter="fade" transition="in">
                                      <p:cBhvr additive="repl">
                                        <p:cTn dur="250" fill="freeze" id="739"/>
                                        <p:tgtEl>
                                          <p:spTgt spid="570"/>
                                        </p:tgtEl>
                                      </p:cBhvr>
                                    </p:animEffect>
                                    <p:anim calcmode="lin" valueType="num">
                                      <p:cBhvr additive="repl">
                                        <p:cTn dur="250" fill="hold" id="740"/>
                                        <p:tgtEl>
                                          <p:spTgt spid="570"/>
                                        </p:tgtEl>
                                        <p:attrNameLst>
                                          <p:attrName>ppt_x</p:attrName>
                                        </p:attrNameLst>
                                      </p:cBhvr>
                                      <p:tavLst>
                                        <p:tav tm="0">
                                          <p:val>
                                            <p:strVal val="#ppt_x"/>
                                          </p:val>
                                        </p:tav>
                                        <p:tav tm="100000">
                                          <p:val>
                                            <p:strVal val="#ppt_x"/>
                                          </p:val>
                                        </p:tav>
                                      </p:tavLst>
                                    </p:anim>
                                    <p:anim calcmode="lin" valueType="num">
                                      <p:cBhvr additive="repl">
                                        <p:cTn dur="250" fill="hold" id="741"/>
                                        <p:tgtEl>
                                          <p:spTgt spid="570"/>
                                        </p:tgtEl>
                                        <p:attrNameLst>
                                          <p:attrName>ppt_y</p:attrName>
                                        </p:attrNameLst>
                                      </p:cBhvr>
                                      <p:tavLst>
                                        <p:tav tm="0">
                                          <p:val>
                                            <p:strVal val="#ppt_y+.1"/>
                                          </p:val>
                                        </p:tav>
                                        <p:tav tm="100000">
                                          <p:val>
                                            <p:strVal val="#ppt_y"/>
                                          </p:val>
                                        </p:tav>
                                      </p:tavLst>
                                    </p:anim>
                                  </p:childTnLst>
                                </p:cTn>
                              </p:par>
                              <p:par>
                                <p:cTn fill="hold" id="742" nodeType="withEffect" presetClass="entr" presetID="1">
                                  <p:stCondLst>
                                    <p:cond delay="0"/>
                                  </p:stCondLst>
                                  <p:childTnLst>
                                    <p:set>
                                      <p:cBhvr>
                                        <p:cTn dur="1" fill="hold" id="743">
                                          <p:stCondLst>
                                            <p:cond delay="0"/>
                                          </p:stCondLst>
                                        </p:cTn>
                                        <p:tgtEl>
                                          <p:spTgt spid="571"/>
                                        </p:tgtEl>
                                        <p:attrNameLst>
                                          <p:attrName>style.visibility</p:attrName>
                                        </p:attrNameLst>
                                      </p:cBhvr>
                                      <p:to>
                                        <p:strVal val="visible"/>
                                      </p:to>
                                    </p:set>
                                  </p:childTnLst>
                                </p:cTn>
                              </p:par>
                              <p:par>
                                <p:cTn fill="hold" id="744" nodeType="withEffect" presetClass="entr" presetID="1">
                                  <p:stCondLst>
                                    <p:cond delay="0"/>
                                  </p:stCondLst>
                                  <p:childTnLst>
                                    <p:set>
                                      <p:cBhvr>
                                        <p:cTn dur="1" fill="hold" id="745">
                                          <p:stCondLst>
                                            <p:cond delay="0"/>
                                          </p:stCondLst>
                                        </p:cTn>
                                        <p:tgtEl>
                                          <p:spTgt spid="572"/>
                                        </p:tgtEl>
                                        <p:attrNameLst>
                                          <p:attrName>style.visibility</p:attrName>
                                        </p:attrNameLst>
                                      </p:cBhvr>
                                      <p:to>
                                        <p:strVal val="visible"/>
                                      </p:to>
                                    </p:set>
                                  </p:childTnLst>
                                </p:cTn>
                              </p:par>
                            </p:childTnLst>
                          </p:cTn>
                        </p:par>
                      </p:childTnLst>
                    </p:cTn>
                  </p:par>
                  <p:par>
                    <p:cTn fill="hold" id="746">
                      <p:stCondLst>
                        <p:cond delay="indefinite"/>
                      </p:stCondLst>
                      <p:childTnLst>
                        <p:par>
                          <p:cTn fill="hold" id="747">
                            <p:stCondLst>
                              <p:cond delay="0"/>
                            </p:stCondLst>
                            <p:childTnLst>
                              <p:par>
                                <p:cTn fill="hold" id="748" nodeType="clickEffect" presetClass="entr" presetID="42">
                                  <p:stCondLst>
                                    <p:cond delay="0"/>
                                  </p:stCondLst>
                                  <p:childTnLst>
                                    <p:set>
                                      <p:cBhvr>
                                        <p:cTn dur="1" fill="hold" id="749">
                                          <p:stCondLst>
                                            <p:cond delay="0"/>
                                          </p:stCondLst>
                                        </p:cTn>
                                        <p:tgtEl>
                                          <p:spTgt spid="573"/>
                                        </p:tgtEl>
                                        <p:attrNameLst>
                                          <p:attrName>style.visibility</p:attrName>
                                        </p:attrNameLst>
                                      </p:cBhvr>
                                      <p:to>
                                        <p:strVal val="visible"/>
                                      </p:to>
                                    </p:set>
                                    <p:animEffect filter="fade" transition="in">
                                      <p:cBhvr additive="repl">
                                        <p:cTn dur="250" fill="freeze" id="750"/>
                                        <p:tgtEl>
                                          <p:spTgt spid="573"/>
                                        </p:tgtEl>
                                      </p:cBhvr>
                                    </p:animEffect>
                                    <p:anim calcmode="lin" valueType="num">
                                      <p:cBhvr additive="repl">
                                        <p:cTn dur="250" fill="hold" id="751"/>
                                        <p:tgtEl>
                                          <p:spTgt spid="573"/>
                                        </p:tgtEl>
                                        <p:attrNameLst>
                                          <p:attrName>ppt_x</p:attrName>
                                        </p:attrNameLst>
                                      </p:cBhvr>
                                      <p:tavLst>
                                        <p:tav tm="0">
                                          <p:val>
                                            <p:strVal val="#ppt_x"/>
                                          </p:val>
                                        </p:tav>
                                        <p:tav tm="100000">
                                          <p:val>
                                            <p:strVal val="#ppt_x"/>
                                          </p:val>
                                        </p:tav>
                                      </p:tavLst>
                                    </p:anim>
                                    <p:anim calcmode="lin" valueType="num">
                                      <p:cBhvr additive="repl">
                                        <p:cTn dur="250" fill="hold" id="752"/>
                                        <p:tgtEl>
                                          <p:spTgt spid="573"/>
                                        </p:tgtEl>
                                        <p:attrNameLst>
                                          <p:attrName>ppt_y</p:attrName>
                                        </p:attrNameLst>
                                      </p:cBhvr>
                                      <p:tavLst>
                                        <p:tav tm="0">
                                          <p:val>
                                            <p:strVal val="#ppt_y+.1"/>
                                          </p:val>
                                        </p:tav>
                                        <p:tav tm="100000">
                                          <p:val>
                                            <p:strVal val="#ppt_y"/>
                                          </p:val>
                                        </p:tav>
                                      </p:tavLst>
                                    </p:anim>
                                  </p:childTnLst>
                                </p:cTn>
                              </p:par>
                              <p:par>
                                <p:cTn fill="hold" id="753" nodeType="withEffect" presetClass="exit" presetID="47">
                                  <p:stCondLst>
                                    <p:cond delay="0"/>
                                  </p:stCondLst>
                                  <p:childTnLst>
                                    <p:animEffect filter="fade" transition="in">
                                      <p:cBhvr additive="repl">
                                        <p:cTn dur="250" fill="freeze" id="754"/>
                                        <p:tgtEl>
                                          <p:spTgt spid="560"/>
                                        </p:tgtEl>
                                      </p:cBhvr>
                                    </p:animEffect>
                                    <p:anim calcmode="lin" valueType="num">
                                      <p:cBhvr additive="repl">
                                        <p:cTn dur="250" fill="freeze" id="755"/>
                                        <p:tgtEl>
                                          <p:spTgt spid="560"/>
                                        </p:tgtEl>
                                        <p:attrNameLst>
                                          <p:attrName>ppt_x</p:attrName>
                                        </p:attrNameLst>
                                      </p:cBhvr>
                                      <p:tavLst>
                                        <p:tav tm="0">
                                          <p:val>
                                            <p:strVal val="#ppt_x"/>
                                          </p:val>
                                        </p:tav>
                                        <p:tav tm="100000">
                                          <p:val>
                                            <p:strVal val="#ppt_x"/>
                                          </p:val>
                                        </p:tav>
                                      </p:tavLst>
                                    </p:anim>
                                    <p:anim calcmode="lin" valueType="num">
                                      <p:cBhvr additive="repl">
                                        <p:cTn dur="250" fill="freeze" id="756"/>
                                        <p:tgtEl>
                                          <p:spTgt spid="560"/>
                                        </p:tgtEl>
                                        <p:attrNameLst>
                                          <p:attrName>ppt_y</p:attrName>
                                        </p:attrNameLst>
                                      </p:cBhvr>
                                      <p:tavLst>
                                        <p:tav tm="0">
                                          <p:val>
                                            <p:strVal val="#ppt_y"/>
                                          </p:val>
                                        </p:tav>
                                        <p:tav tm="100000">
                                          <p:val>
                                            <p:strVal val="#ppt_y-.1"/>
                                          </p:val>
                                        </p:tav>
                                      </p:tavLst>
                                    </p:anim>
                                    <p:set>
                                      <p:cBhvr>
                                        <p:cTn dur="1" fill="hold" id="757">
                                          <p:stCondLst>
                                            <p:cond delay="248"/>
                                          </p:stCondLst>
                                        </p:cTn>
                                        <p:tgtEl>
                                          <p:spTgt spid="560"/>
                                        </p:tgtEl>
                                        <p:attrNameLst>
                                          <p:attrName>style.visibility</p:attrName>
                                        </p:attrNameLst>
                                      </p:cBhvr>
                                      <p:to>
                                        <p:strVal val="hidden"/>
                                      </p:to>
                                    </p:set>
                                  </p:childTnLst>
                                </p:cTn>
                              </p:par>
                            </p:childTnLst>
                          </p:cTn>
                        </p:par>
                        <p:par>
                          <p:cTn fill="hold" id="758">
                            <p:stCondLst>
                              <p:cond delay="250"/>
                            </p:stCondLst>
                            <p:childTnLst>
                              <p:par>
                                <p:cTn fill="hold" id="759" nodeType="afterEffect" presetClass="path" presetID="42">
                                  <p:stCondLst>
                                    <p:cond delay="0"/>
                                  </p:stCondLst>
                                  <p:childTnLst/>
                                </p:cTn>
                              </p:par>
                              <p:par>
                                <p:cTn fill="hold" id="760" nodeType="withEffect" presetClass="path" presetID="42">
                                  <p:stCondLst>
                                    <p:cond delay="0"/>
                                  </p:stCondLst>
                                  <p:childTnLst/>
                                </p:cTn>
                              </p:par>
                            </p:childTnLst>
                          </p:cTn>
                        </p:par>
                        <p:par>
                          <p:cTn fill="hold" id="761">
                            <p:stCondLst>
                              <p:cond delay="1250"/>
                            </p:stCondLst>
                            <p:childTnLst>
                              <p:par>
                                <p:cTn fill="hold" id="762" nodeType="afterEffect" presetClass="emph" presetID="8">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576"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Checkout, Revert, and Reset</a:t>
            </a:r>
            <a:endParaRPr/>
          </a:p>
        </p:txBody>
      </p:sp>
      <p:sp>
        <p:nvSpPr>
          <p:cNvPr id="577" name="TextShape 2"/>
          <p:cNvSpPr txBox="1"/>
          <p:nvPr/>
        </p:nvSpPr>
        <p:spPr>
          <a:xfrm>
            <a:off x="1097280" y="1845720"/>
            <a:ext cx="10058040" cy="4023000"/>
          </a:xfrm>
          <a:prstGeom prst="rect">
            <a:avLst/>
          </a:prstGeom>
        </p:spPr>
        <p:txBody>
          <a:bodyPr lIns="0" rIns="0"/>
          <a:p>
            <a:pPr>
              <a:lnSpc>
                <a:spcPct val="90000"/>
              </a:lnSpc>
              <a:buFont typeface="Calibri"/>
              <a:buChar char=" "/>
            </a:pPr>
            <a:r>
              <a:rPr lang="en-US" sz="2400">
                <a:solidFill>
                  <a:srgbClr val="5a3471"/>
                </a:solidFill>
                <a:latin typeface="Consolas"/>
              </a:rPr>
              <a:t>git checkout &lt;branch|commit&gt; </a:t>
            </a:r>
            <a:endParaRPr/>
          </a:p>
          <a:p>
            <a:pPr>
              <a:lnSpc>
                <a:spcPct val="90000"/>
              </a:lnSpc>
              <a:buFont typeface="Calibri"/>
              <a:buChar char=" "/>
            </a:pPr>
            <a:r>
              <a:rPr lang="en-US" sz="3200">
                <a:solidFill>
                  <a:srgbClr val="404040"/>
                </a:solidFill>
                <a:latin typeface="Segoe UI Light"/>
              </a:rPr>
              <a:t>Moves HEAD to that branch/commit</a:t>
            </a:r>
            <a:endParaRPr/>
          </a:p>
          <a:p>
            <a:pPr>
              <a:lnSpc>
                <a:spcPct val="90000"/>
              </a:lnSpc>
              <a:buFont typeface="Calibri"/>
              <a:buChar char=" "/>
            </a:pPr>
            <a:r>
              <a:rPr lang="en-US" sz="2400">
                <a:solidFill>
                  <a:srgbClr val="5a3471"/>
                </a:solidFill>
                <a:latin typeface="Consolas"/>
              </a:rPr>
              <a:t>git checkout &lt;commit&gt; &lt;file&gt;</a:t>
            </a:r>
            <a:endParaRPr/>
          </a:p>
          <a:p>
            <a:pPr>
              <a:lnSpc>
                <a:spcPct val="90000"/>
              </a:lnSpc>
              <a:buFont typeface="Calibri"/>
              <a:buChar char=" "/>
            </a:pPr>
            <a:r>
              <a:rPr lang="en-US" sz="3200">
                <a:solidFill>
                  <a:srgbClr val="404040"/>
                </a:solidFill>
                <a:latin typeface="Segoe UI Light"/>
              </a:rPr>
              <a:t>Takes &lt;file&gt; from the &lt;commit&gt;</a:t>
            </a:r>
            <a:endParaRPr/>
          </a:p>
          <a:p>
            <a:pPr>
              <a:lnSpc>
                <a:spcPct val="90000"/>
              </a:lnSpc>
              <a:buFont typeface="Calibri"/>
              <a:buChar char=" "/>
            </a:pPr>
            <a:r>
              <a:rPr lang="en-US" sz="2400">
                <a:solidFill>
                  <a:srgbClr val="5a3471"/>
                </a:solidFill>
                <a:latin typeface="Consolas"/>
              </a:rPr>
              <a:t>git revert &lt;commit&gt;</a:t>
            </a:r>
            <a:endParaRPr/>
          </a:p>
          <a:p>
            <a:pPr>
              <a:lnSpc>
                <a:spcPct val="90000"/>
              </a:lnSpc>
              <a:buFont typeface="Calibri"/>
              <a:buChar char=" "/>
            </a:pPr>
            <a:r>
              <a:rPr lang="en-US" sz="3200">
                <a:solidFill>
                  <a:srgbClr val="404040"/>
                </a:solidFill>
                <a:latin typeface="Segoe UI Light"/>
              </a:rPr>
              <a:t>Undoes the changes made in &lt;commit&gt;</a:t>
            </a:r>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8"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Git Reset</a:t>
            </a:r>
            <a:endParaRPr/>
          </a:p>
        </p:txBody>
      </p:sp>
      <p:sp>
        <p:nvSpPr>
          <p:cNvPr id="579"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When shit gets out of control</a:t>
            </a:r>
            <a:endParaRPr/>
          </a:p>
        </p:txBody>
      </p:sp>
    </p:spTree>
  </p:cSld>
  <p:transition spd="slow">
    <p:push dir="l"/>
  </p:transition>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0"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Reset: Three Modes</a:t>
            </a:r>
            <a:endParaRPr/>
          </a:p>
        </p:txBody>
      </p:sp>
      <p:sp>
        <p:nvSpPr>
          <p:cNvPr id="581" name="TextShape 2"/>
          <p:cNvSpPr txBox="1"/>
          <p:nvPr/>
        </p:nvSpPr>
        <p:spPr>
          <a:xfrm>
            <a:off x="1097280" y="1845720"/>
            <a:ext cx="10058040" cy="4023000"/>
          </a:xfrm>
          <a:prstGeom prst="rect">
            <a:avLst/>
          </a:prstGeom>
        </p:spPr>
        <p:txBody>
          <a:bodyPr lIns="0" rIns="0"/>
          <a:p>
            <a:pPr>
              <a:lnSpc>
                <a:spcPct val="90000"/>
              </a:lnSpc>
              <a:buFont typeface="Calibri"/>
              <a:buChar char=" "/>
            </a:pPr>
            <a:r>
              <a:rPr lang="en-US" sz="2400">
                <a:solidFill>
                  <a:srgbClr val="5a3471"/>
                </a:solidFill>
                <a:latin typeface="Consolas"/>
              </a:rPr>
              <a:t>git reset &lt;commit&gt; --&lt;mode&gt;</a:t>
            </a:r>
            <a:endParaRPr/>
          </a:p>
          <a:p>
            <a:pPr>
              <a:lnSpc>
                <a:spcPct val="90000"/>
              </a:lnSpc>
              <a:buFont typeface="Calibri"/>
              <a:buChar char=" "/>
            </a:pPr>
            <a:r>
              <a:rPr lang="en-US" sz="2400">
                <a:solidFill>
                  <a:srgbClr val="5a3471"/>
                </a:solidFill>
                <a:latin typeface="Consolas"/>
              </a:rPr>
              <a:t>--hard </a:t>
            </a:r>
            <a:r>
              <a:rPr lang="en-US" sz="3200">
                <a:solidFill>
                  <a:srgbClr val="404040"/>
                </a:solidFill>
                <a:latin typeface="Segoe UI Light"/>
              </a:rPr>
              <a:t>completely drops all (tracked) changes since the specified commit</a:t>
            </a:r>
            <a:endParaRPr/>
          </a:p>
          <a:p>
            <a:pPr>
              <a:lnSpc>
                <a:spcPct val="90000"/>
              </a:lnSpc>
              <a:buFont typeface="Calibri"/>
              <a:buChar char=" "/>
            </a:pPr>
            <a:r>
              <a:rPr lang="en-US" sz="2400">
                <a:solidFill>
                  <a:srgbClr val="5a3471"/>
                </a:solidFill>
                <a:latin typeface="Consolas"/>
              </a:rPr>
              <a:t>--mixed </a:t>
            </a:r>
            <a:r>
              <a:rPr lang="en-US" sz="3200">
                <a:solidFill>
                  <a:srgbClr val="404040"/>
                </a:solidFill>
                <a:latin typeface="Segoe UI Light"/>
              </a:rPr>
              <a:t>drops changes from the repository and staging area, leaves them in the working directory</a:t>
            </a:r>
            <a:endParaRPr/>
          </a:p>
          <a:p>
            <a:pPr>
              <a:lnSpc>
                <a:spcPct val="90000"/>
              </a:lnSpc>
              <a:buFont typeface="Calibri"/>
              <a:buChar char=" "/>
            </a:pPr>
            <a:r>
              <a:rPr lang="en-US" sz="2400">
                <a:solidFill>
                  <a:srgbClr val="5a3471"/>
                </a:solidFill>
                <a:latin typeface="Consolas"/>
              </a:rPr>
              <a:t>--soft </a:t>
            </a:r>
            <a:r>
              <a:rPr lang="en-US" sz="3200">
                <a:solidFill>
                  <a:srgbClr val="404040"/>
                </a:solidFill>
                <a:latin typeface="Segoe UI Light"/>
              </a:rPr>
              <a:t>drops changes from the repository, leaves them in the staging area and working directory</a:t>
            </a:r>
            <a:endParaRPr/>
          </a:p>
          <a:p>
            <a:pPr>
              <a:lnSpc>
                <a:spcPct val="90000"/>
              </a:lnSpc>
            </a:pPr>
            <a:endParaRPr/>
          </a:p>
        </p:txBody>
      </p:sp>
    </p:spTree>
  </p:cSld>
  <p:transition spd="slow">
    <p:push dir="d"/>
  </p:transition>
</p:sld>
</file>

<file path=ppt/slides/slide37.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582" name="CustomShape 1"/>
          <p:cNvSpPr/>
          <p:nvPr/>
        </p:nvSpPr>
        <p:spPr>
          <a:xfrm>
            <a:off x="1097280" y="286560"/>
            <a:ext cx="10055880" cy="1448280"/>
          </a:xfrm>
          <a:prstGeom prst="rect">
            <a:avLst/>
          </a:prstGeom>
        </p:spPr>
        <p:txBody>
          <a:bodyPr anchor="b" bIns="45000" lIns="90000" rIns="90000" tIns="45000"/>
          <a:p>
            <a:pPr>
              <a:lnSpc>
                <a:spcPct val="85000"/>
              </a:lnSpc>
            </a:pPr>
            <a:r>
              <a:rPr i="1" lang="en-SG" sz="4800">
                <a:solidFill>
                  <a:srgbClr val="404040"/>
                </a:solidFill>
                <a:latin typeface="Segoe UI Light"/>
              </a:rPr>
              <a:t>git reset --hard</a:t>
            </a:r>
            <a:endParaRPr/>
          </a:p>
        </p:txBody>
      </p:sp>
      <p:pic>
        <p:nvPicPr>
          <p:cNvPr descr="" id="583" name="Picture 6"/>
          <p:cNvPicPr/>
          <p:nvPr/>
        </p:nvPicPr>
        <p:blipFill>
          <a:blip r:embed="rId1"/>
          <a:stretch>
            <a:fillRect/>
          </a:stretch>
        </p:blipFill>
        <p:spPr>
          <a:xfrm>
            <a:off x="8912520" y="286560"/>
            <a:ext cx="2240640" cy="398160"/>
          </a:xfrm>
          <a:prstGeom prst="rect">
            <a:avLst/>
          </a:prstGeom>
        </p:spPr>
      </p:pic>
      <p:sp>
        <p:nvSpPr>
          <p:cNvPr id="584" name="CustomShape 2"/>
          <p:cNvSpPr/>
          <p:nvPr/>
        </p:nvSpPr>
        <p:spPr>
          <a:xfrm>
            <a:off x="1097280" y="1924200"/>
            <a:ext cx="3053160" cy="4112280"/>
          </a:xfrm>
          <a:prstGeom prst="rect">
            <a:avLst/>
          </a:prstGeom>
          <a:gradFill>
            <a:gsLst>
              <a:gs pos="0">
                <a:srgbClr val="2f8849"/>
              </a:gs>
              <a:gs pos="100000">
                <a:srgbClr val="398b50"/>
              </a:gs>
            </a:gsLst>
            <a:path path="circle"/>
          </a:gradFill>
          <a:ln w="12600">
            <a:solidFill>
              <a:srgbClr val="3e8853"/>
            </a:solidFill>
            <a:round/>
          </a:ln>
        </p:spPr>
        <p:txBody>
          <a:bodyPr bIns="45000" lIns="90000" rIns="90000" tIns="45000"/>
          <a:p>
            <a:pPr algn="ctr">
              <a:lnSpc>
                <a:spcPct val="100000"/>
              </a:lnSpc>
            </a:pPr>
            <a:r>
              <a:rPr lang="en-SG" sz="3200">
                <a:solidFill>
                  <a:srgbClr val="ffffff"/>
                </a:solidFill>
                <a:latin typeface="Segoe UI Light"/>
              </a:rPr>
              <a:t>REPOSITORY</a:t>
            </a:r>
            <a:endParaRPr/>
          </a:p>
        </p:txBody>
      </p:sp>
      <p:sp>
        <p:nvSpPr>
          <p:cNvPr id="585" name="CustomShape 3"/>
          <p:cNvSpPr/>
          <p:nvPr/>
        </p:nvSpPr>
        <p:spPr>
          <a:xfrm>
            <a:off x="4598640" y="1924200"/>
            <a:ext cx="3053160" cy="4112280"/>
          </a:xfrm>
          <a:prstGeom prst="rect">
            <a:avLst/>
          </a:prstGeom>
          <a:gradFill>
            <a:gsLst>
              <a:gs pos="0">
                <a:srgbClr val="52a09c"/>
              </a:gs>
              <a:gs pos="100000">
                <a:srgbClr val="5ea5a1"/>
              </a:gs>
            </a:gsLst>
            <a:path path="circle"/>
          </a:gradFill>
          <a:ln w="12600">
            <a:solidFill>
              <a:srgbClr val="62a39f"/>
            </a:solidFill>
            <a:round/>
          </a:ln>
        </p:spPr>
        <p:txBody>
          <a:bodyPr bIns="45000" lIns="90000" rIns="90000" tIns="45000"/>
          <a:p>
            <a:pPr algn="ctr">
              <a:lnSpc>
                <a:spcPct val="100000"/>
              </a:lnSpc>
            </a:pPr>
            <a:r>
              <a:rPr lang="en-SG" sz="3200">
                <a:solidFill>
                  <a:srgbClr val="ffffff"/>
                </a:solidFill>
                <a:latin typeface="Segoe UI Light"/>
              </a:rPr>
              <a:t>STAGING AREA</a:t>
            </a:r>
            <a:endParaRPr/>
          </a:p>
        </p:txBody>
      </p:sp>
      <p:sp>
        <p:nvSpPr>
          <p:cNvPr id="586" name="CustomShape 4"/>
          <p:cNvSpPr/>
          <p:nvPr/>
        </p:nvSpPr>
        <p:spPr>
          <a:xfrm>
            <a:off x="8100000" y="1924200"/>
            <a:ext cx="3053160" cy="4112280"/>
          </a:xfrm>
          <a:prstGeom prst="rect">
            <a:avLst/>
          </a:prstGeom>
          <a:gradFill>
            <a:gsLst>
              <a:gs pos="0">
                <a:srgbClr val="0d7ece"/>
              </a:gs>
              <a:gs pos="100000">
                <a:srgbClr val="1d83cd"/>
              </a:gs>
            </a:gsLst>
            <a:path path="circle"/>
          </a:gradFill>
          <a:ln w="12600">
            <a:solidFill>
              <a:srgbClr val="2683c6"/>
            </a:solidFill>
            <a:round/>
          </a:ln>
        </p:spPr>
        <p:txBody>
          <a:bodyPr bIns="45000" lIns="90000" rIns="90000" tIns="45000"/>
          <a:p>
            <a:pPr algn="ctr">
              <a:lnSpc>
                <a:spcPct val="100000"/>
              </a:lnSpc>
            </a:pPr>
            <a:r>
              <a:rPr lang="en-SG" sz="3200">
                <a:solidFill>
                  <a:srgbClr val="ffffff"/>
                </a:solidFill>
                <a:latin typeface="Segoe UI Light"/>
              </a:rPr>
              <a:t>WORKING DIRECTORY</a:t>
            </a:r>
            <a:endParaRPr/>
          </a:p>
        </p:txBody>
      </p:sp>
      <p:sp>
        <p:nvSpPr>
          <p:cNvPr id="587" name="CustomShape 5"/>
          <p:cNvSpPr/>
          <p:nvPr/>
        </p:nvSpPr>
        <p:spPr>
          <a:xfrm>
            <a:off x="1937880" y="3067200"/>
            <a:ext cx="1369080" cy="911880"/>
          </a:xfrm>
          <a:prstGeom prst="rect">
            <a:avLst/>
          </a:prstGeom>
          <a:solidFill>
            <a:srgbClr val="00b05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588" name="CustomShape 6"/>
          <p:cNvSpPr/>
          <p:nvPr/>
        </p:nvSpPr>
        <p:spPr>
          <a:xfrm>
            <a:off x="8942040" y="3067200"/>
            <a:ext cx="1369080" cy="911880"/>
          </a:xfrm>
          <a:prstGeom prst="rect">
            <a:avLst/>
          </a:prstGeom>
          <a:solidFill>
            <a:srgbClr val="00b05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589" name="CustomShape 7"/>
          <p:cNvSpPr/>
          <p:nvPr/>
        </p:nvSpPr>
        <p:spPr>
          <a:xfrm>
            <a:off x="8942040" y="3067200"/>
            <a:ext cx="1369080" cy="91188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590" name="CustomShape 8"/>
          <p:cNvSpPr/>
          <p:nvPr/>
        </p:nvSpPr>
        <p:spPr>
          <a:xfrm>
            <a:off x="5440680" y="3067200"/>
            <a:ext cx="1369080" cy="911880"/>
          </a:xfrm>
          <a:prstGeom prst="rect">
            <a:avLst/>
          </a:prstGeom>
          <a:solidFill>
            <a:srgbClr val="00b05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591" name="CustomShape 9"/>
          <p:cNvSpPr/>
          <p:nvPr/>
        </p:nvSpPr>
        <p:spPr>
          <a:xfrm>
            <a:off x="5440680" y="3067200"/>
            <a:ext cx="1369080" cy="91188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592" name="CustomShape 10"/>
          <p:cNvSpPr/>
          <p:nvPr/>
        </p:nvSpPr>
        <p:spPr>
          <a:xfrm>
            <a:off x="1937880" y="3067200"/>
            <a:ext cx="1369080" cy="91188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593" name="CustomShape 11"/>
          <p:cNvSpPr/>
          <p:nvPr/>
        </p:nvSpPr>
        <p:spPr>
          <a:xfrm>
            <a:off x="3309480" y="3524400"/>
            <a:ext cx="2128680" cy="360"/>
          </a:xfrm>
          <a:prstGeom prst="straightConnector1">
            <a:avLst/>
          </a:prstGeom>
          <a:ln w="57240">
            <a:solidFill>
              <a:srgbClr val="000000"/>
            </a:solidFill>
            <a:round/>
            <a:tailEnd len="med" type="triangle" w="med"/>
          </a:ln>
        </p:spPr>
      </p:sp>
      <p:sp>
        <p:nvSpPr>
          <p:cNvPr id="594" name="CustomShape 12"/>
          <p:cNvSpPr/>
          <p:nvPr/>
        </p:nvSpPr>
        <p:spPr>
          <a:xfrm>
            <a:off x="6812280" y="3524400"/>
            <a:ext cx="2128680" cy="360"/>
          </a:xfrm>
          <a:prstGeom prst="straightConnector1">
            <a:avLst/>
          </a:prstGeom>
          <a:ln w="57240">
            <a:solidFill>
              <a:srgbClr val="000000"/>
            </a:solidFill>
            <a:round/>
            <a:tailEnd len="med" type="triangle" w="med"/>
          </a:ln>
        </p:spPr>
      </p:sp>
      <p:pic>
        <p:nvPicPr>
          <p:cNvPr descr="" id="595" name="Picture 749"/>
          <p:cNvPicPr/>
          <p:nvPr/>
        </p:nvPicPr>
        <p:blipFill>
          <a:blip r:embed="rId2"/>
          <a:stretch>
            <a:fillRect/>
          </a:stretch>
        </p:blipFill>
        <p:spPr>
          <a:xfrm>
            <a:off x="11612880" y="5790960"/>
            <a:ext cx="492480" cy="492480"/>
          </a:xfrm>
          <a:prstGeom prst="rect">
            <a:avLst/>
          </a:prstGeom>
        </p:spPr>
      </p:pic>
    </p:spTree>
  </p:cSld>
  <p:transition spd="slow">
    <p:push dir="d"/>
  </p:transition>
  <p:timing>
    <p:tnLst>
      <p:par>
        <p:cTn dur="indefinite" id="763" nodeType="tmRoot" restart="never">
          <p:childTnLst>
            <p:seq>
              <p:cTn dur="indefinite" id="764" nodeType="mainSeq">
                <p:childTnLst>
                  <p:par>
                    <p:cTn fill="hold" id="765">
                      <p:stCondLst>
                        <p:cond delay="indefinite"/>
                      </p:stCondLst>
                      <p:childTnLst>
                        <p:par>
                          <p:cTn fill="hold" id="766">
                            <p:stCondLst>
                              <p:cond delay="0"/>
                            </p:stCondLst>
                            <p:childTnLst>
                              <p:par>
                                <p:cTn fill="hold" id="767" nodeType="clickEffect" presetClass="exit" presetID="10">
                                  <p:stCondLst>
                                    <p:cond delay="0"/>
                                  </p:stCondLst>
                                  <p:childTnLst>
                                    <p:animEffect filter="fade" transition="in">
                                      <p:cBhvr additive="repl">
                                        <p:cTn dur="500" fill="freeze" id="768"/>
                                        <p:tgtEl>
                                          <p:spTgt spid="592"/>
                                        </p:tgtEl>
                                      </p:cBhvr>
                                    </p:animEffect>
                                    <p:set>
                                      <p:cBhvr>
                                        <p:cTn dur="1" fill="hold" id="769">
                                          <p:stCondLst>
                                            <p:cond delay="498"/>
                                          </p:stCondLst>
                                        </p:cTn>
                                        <p:tgtEl>
                                          <p:spTgt spid="592"/>
                                        </p:tgtEl>
                                        <p:attrNameLst>
                                          <p:attrName>style.visibility</p:attrName>
                                        </p:attrNameLst>
                                      </p:cBhvr>
                                      <p:to>
                                        <p:strVal val="hidden"/>
                                      </p:to>
                                    </p:set>
                                  </p:childTnLst>
                                </p:cTn>
                              </p:par>
                            </p:childTnLst>
                          </p:cTn>
                        </p:par>
                      </p:childTnLst>
                    </p:cTn>
                  </p:par>
                  <p:par>
                    <p:cTn fill="hold" id="770">
                      <p:stCondLst>
                        <p:cond delay="indefinite"/>
                      </p:stCondLst>
                      <p:childTnLst>
                        <p:par>
                          <p:cTn fill="hold" id="771">
                            <p:stCondLst>
                              <p:cond delay="0"/>
                            </p:stCondLst>
                            <p:childTnLst>
                              <p:par>
                                <p:cTn fill="hold" id="772" nodeType="clickEffect" presetClass="entr" presetID="10">
                                  <p:stCondLst>
                                    <p:cond delay="0"/>
                                  </p:stCondLst>
                                  <p:childTnLst>
                                    <p:set>
                                      <p:cBhvr>
                                        <p:cTn dur="1" fill="hold" id="773">
                                          <p:stCondLst>
                                            <p:cond delay="0"/>
                                          </p:stCondLst>
                                        </p:cTn>
                                        <p:tgtEl>
                                          <p:spTgt spid="593"/>
                                        </p:tgtEl>
                                        <p:attrNameLst>
                                          <p:attrName>style.visibility</p:attrName>
                                        </p:attrNameLst>
                                      </p:cBhvr>
                                      <p:to>
                                        <p:strVal val="visible"/>
                                      </p:to>
                                    </p:set>
                                    <p:animEffect filter="fade" transition="in">
                                      <p:cBhvr additive="repl">
                                        <p:cTn dur="500" fill="freeze" id="774"/>
                                        <p:tgtEl>
                                          <p:spTgt spid="593"/>
                                        </p:tgtEl>
                                      </p:cBhvr>
                                    </p:animEffect>
                                  </p:childTnLst>
                                </p:cTn>
                              </p:par>
                              <p:par>
                                <p:cTn fill="hold" id="775" nodeType="withEffect" presetClass="exit" presetID="10">
                                  <p:stCondLst>
                                    <p:cond delay="0"/>
                                  </p:stCondLst>
                                  <p:childTnLst>
                                    <p:animEffect filter="fade" transition="in">
                                      <p:cBhvr additive="repl">
                                        <p:cTn dur="500" fill="freeze" id="776"/>
                                        <p:tgtEl>
                                          <p:spTgt spid="591"/>
                                        </p:tgtEl>
                                      </p:cBhvr>
                                    </p:animEffect>
                                    <p:set>
                                      <p:cBhvr>
                                        <p:cTn dur="1" fill="hold" id="777">
                                          <p:stCondLst>
                                            <p:cond delay="498"/>
                                          </p:stCondLst>
                                        </p:cTn>
                                        <p:tgtEl>
                                          <p:spTgt spid="591"/>
                                        </p:tgtEl>
                                        <p:attrNameLst>
                                          <p:attrName>style.visibility</p:attrName>
                                        </p:attrNameLst>
                                      </p:cBhvr>
                                      <p:to>
                                        <p:strVal val="hidden"/>
                                      </p:to>
                                    </p:set>
                                  </p:childTnLst>
                                </p:cTn>
                              </p:par>
                            </p:childTnLst>
                          </p:cTn>
                        </p:par>
                      </p:childTnLst>
                    </p:cTn>
                  </p:par>
                  <p:par>
                    <p:cTn fill="hold" id="778">
                      <p:stCondLst>
                        <p:cond delay="indefinite"/>
                      </p:stCondLst>
                      <p:childTnLst>
                        <p:par>
                          <p:cTn fill="hold" id="779">
                            <p:stCondLst>
                              <p:cond delay="0"/>
                            </p:stCondLst>
                            <p:childTnLst>
                              <p:par>
                                <p:cTn fill="hold" id="780" nodeType="clickEffect" presetClass="entr" presetID="10">
                                  <p:stCondLst>
                                    <p:cond delay="0"/>
                                  </p:stCondLst>
                                  <p:childTnLst>
                                    <p:set>
                                      <p:cBhvr>
                                        <p:cTn dur="1" fill="hold" id="781">
                                          <p:stCondLst>
                                            <p:cond delay="0"/>
                                          </p:stCondLst>
                                        </p:cTn>
                                        <p:tgtEl>
                                          <p:spTgt spid="594"/>
                                        </p:tgtEl>
                                        <p:attrNameLst>
                                          <p:attrName>style.visibility</p:attrName>
                                        </p:attrNameLst>
                                      </p:cBhvr>
                                      <p:to>
                                        <p:strVal val="visible"/>
                                      </p:to>
                                    </p:set>
                                    <p:animEffect filter="fade" transition="in">
                                      <p:cBhvr additive="repl">
                                        <p:cTn dur="500" fill="freeze" id="782"/>
                                        <p:tgtEl>
                                          <p:spTgt spid="594"/>
                                        </p:tgtEl>
                                      </p:cBhvr>
                                    </p:animEffect>
                                  </p:childTnLst>
                                </p:cTn>
                              </p:par>
                              <p:par>
                                <p:cTn fill="hold" id="783" nodeType="withEffect" presetClass="exit" presetID="10">
                                  <p:stCondLst>
                                    <p:cond delay="0"/>
                                  </p:stCondLst>
                                  <p:childTnLst>
                                    <p:animEffect filter="fade" transition="in">
                                      <p:cBhvr additive="repl">
                                        <p:cTn dur="500" fill="freeze" id="784"/>
                                        <p:tgtEl>
                                          <p:spTgt spid="589"/>
                                        </p:tgtEl>
                                      </p:cBhvr>
                                    </p:animEffect>
                                    <p:set>
                                      <p:cBhvr>
                                        <p:cTn dur="1" fill="hold" id="785">
                                          <p:stCondLst>
                                            <p:cond delay="498"/>
                                          </p:stCondLst>
                                        </p:cTn>
                                        <p:tgtEl>
                                          <p:spTgt spid="58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6"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git reset --hard</a:t>
            </a:r>
            <a:endParaRPr/>
          </a:p>
        </p:txBody>
      </p:sp>
      <p:pic>
        <p:nvPicPr>
          <p:cNvPr descr="" id="597" name="Picture 8"/>
          <p:cNvPicPr/>
          <p:nvPr/>
        </p:nvPicPr>
        <p:blipFill>
          <a:blip r:embed="rId1"/>
          <a:stretch>
            <a:fillRect/>
          </a:stretch>
        </p:blipFill>
        <p:spPr>
          <a:xfrm>
            <a:off x="1165320" y="3606840"/>
            <a:ext cx="2879640" cy="2879640"/>
          </a:xfrm>
          <a:prstGeom prst="rect">
            <a:avLst/>
          </a:prstGeom>
        </p:spPr>
      </p:pic>
      <p:pic>
        <p:nvPicPr>
          <p:cNvPr descr="" id="598" name="Picture 14"/>
          <p:cNvPicPr/>
          <p:nvPr/>
        </p:nvPicPr>
        <p:blipFill>
          <a:blip r:embed="rId2"/>
          <a:stretch>
            <a:fillRect/>
          </a:stretch>
        </p:blipFill>
        <p:spPr>
          <a:xfrm>
            <a:off x="4655880" y="3416400"/>
            <a:ext cx="2879640" cy="2879640"/>
          </a:xfrm>
          <a:prstGeom prst="rect">
            <a:avLst/>
          </a:prstGeom>
        </p:spPr>
      </p:pic>
      <p:pic>
        <p:nvPicPr>
          <p:cNvPr descr="" id="599" name="Picture 6"/>
          <p:cNvPicPr/>
          <p:nvPr/>
        </p:nvPicPr>
        <p:blipFill>
          <a:blip r:embed="rId3"/>
          <a:stretch>
            <a:fillRect/>
          </a:stretch>
        </p:blipFill>
        <p:spPr>
          <a:xfrm>
            <a:off x="8466120" y="3606840"/>
            <a:ext cx="2879640" cy="2879640"/>
          </a:xfrm>
          <a:prstGeom prst="rect">
            <a:avLst/>
          </a:prstGeom>
        </p:spPr>
      </p:pic>
      <p:pic>
        <p:nvPicPr>
          <p:cNvPr descr="" id="600" name="Picture 22"/>
          <p:cNvPicPr/>
          <p:nvPr/>
        </p:nvPicPr>
        <p:blipFill>
          <a:blip r:embed="rId4"/>
          <a:stretch>
            <a:fillRect/>
          </a:stretch>
        </p:blipFill>
        <p:spPr>
          <a:xfrm>
            <a:off x="2542680" y="2806920"/>
            <a:ext cx="1218960" cy="1218960"/>
          </a:xfrm>
          <a:prstGeom prst="rect">
            <a:avLst/>
          </a:prstGeom>
        </p:spPr>
      </p:pic>
      <p:sp>
        <p:nvSpPr>
          <p:cNvPr id="601" name="CustomShape 2"/>
          <p:cNvSpPr/>
          <p:nvPr/>
        </p:nvSpPr>
        <p:spPr>
          <a:xfrm>
            <a:off x="2277720" y="2851920"/>
            <a:ext cx="816480" cy="835560"/>
          </a:xfrm>
          <a:prstGeom prst="rect">
            <a:avLst/>
          </a:prstGeom>
          <a:solidFill>
            <a:srgbClr val="5d739a"/>
          </a:solidFill>
          <a:ln w="25560">
            <a:solidFill>
              <a:srgbClr val="ffffff"/>
            </a:solidFill>
            <a:round/>
          </a:ln>
        </p:spPr>
      </p:sp>
      <p:sp>
        <p:nvSpPr>
          <p:cNvPr id="602" name="CustomShape 3"/>
          <p:cNvSpPr/>
          <p:nvPr/>
        </p:nvSpPr>
        <p:spPr>
          <a:xfrm>
            <a:off x="2381400" y="3090960"/>
            <a:ext cx="609480" cy="364680"/>
          </a:xfrm>
          <a:prstGeom prst="rect">
            <a:avLst/>
          </a:prstGeom>
        </p:spPr>
        <p:txBody>
          <a:bodyPr bIns="45000" lIns="90000" rIns="90000" tIns="45000" wrap="none"/>
          <a:p>
            <a:pPr algn="ctr">
              <a:lnSpc>
                <a:spcPct val="100000"/>
              </a:lnSpc>
            </a:pPr>
            <a:r>
              <a:rPr lang="en-SG">
                <a:solidFill>
                  <a:srgbClr val="f2f2f2"/>
                </a:solidFill>
                <a:latin typeface="Segoe UI Light"/>
              </a:rPr>
              <a:t>a1b</a:t>
            </a:r>
            <a:endParaRPr/>
          </a:p>
        </p:txBody>
      </p:sp>
      <p:pic>
        <p:nvPicPr>
          <p:cNvPr descr="" id="603" name="Picture 22"/>
          <p:cNvPicPr/>
          <p:nvPr/>
        </p:nvPicPr>
        <p:blipFill>
          <a:blip r:embed="rId5"/>
          <a:stretch>
            <a:fillRect/>
          </a:stretch>
        </p:blipFill>
        <p:spPr>
          <a:xfrm>
            <a:off x="5597280" y="2806920"/>
            <a:ext cx="1218960" cy="1218960"/>
          </a:xfrm>
          <a:prstGeom prst="rect">
            <a:avLst/>
          </a:prstGeom>
        </p:spPr>
      </p:pic>
      <p:sp>
        <p:nvSpPr>
          <p:cNvPr id="604" name="CustomShape 4"/>
          <p:cNvSpPr/>
          <p:nvPr/>
        </p:nvSpPr>
        <p:spPr>
          <a:xfrm>
            <a:off x="5332320" y="2851920"/>
            <a:ext cx="816480" cy="835560"/>
          </a:xfrm>
          <a:prstGeom prst="rect">
            <a:avLst/>
          </a:prstGeom>
          <a:solidFill>
            <a:srgbClr val="5d739a"/>
          </a:solidFill>
          <a:ln w="25560">
            <a:solidFill>
              <a:srgbClr val="ffffff"/>
            </a:solidFill>
            <a:round/>
          </a:ln>
        </p:spPr>
      </p:sp>
      <p:sp>
        <p:nvSpPr>
          <p:cNvPr id="605" name="CustomShape 5"/>
          <p:cNvSpPr/>
          <p:nvPr/>
        </p:nvSpPr>
        <p:spPr>
          <a:xfrm>
            <a:off x="5436000" y="3090960"/>
            <a:ext cx="609480" cy="364680"/>
          </a:xfrm>
          <a:prstGeom prst="rect">
            <a:avLst/>
          </a:prstGeom>
        </p:spPr>
        <p:txBody>
          <a:bodyPr bIns="45000" lIns="90000" rIns="90000" tIns="45000" wrap="none"/>
          <a:p>
            <a:pPr algn="ctr">
              <a:lnSpc>
                <a:spcPct val="100000"/>
              </a:lnSpc>
            </a:pPr>
            <a:r>
              <a:rPr lang="en-SG">
                <a:solidFill>
                  <a:srgbClr val="f2f2f2"/>
                </a:solidFill>
                <a:latin typeface="Segoe UI Light"/>
              </a:rPr>
              <a:t>a1b</a:t>
            </a:r>
            <a:endParaRPr/>
          </a:p>
        </p:txBody>
      </p:sp>
    </p:spTree>
  </p:cSld>
  <p:timing>
    <p:tnLst>
      <p:par>
        <p:cTn dur="indefinite" id="786" nodeType="tmRoot" restart="never">
          <p:childTnLst>
            <p:seq>
              <p:cTn dur="indefinite" id="787" nodeType="mainSeq">
                <p:childTnLst>
                  <p:par>
                    <p:cTn fill="hold" id="788">
                      <p:stCondLst>
                        <p:cond delay="indefinite"/>
                      </p:stCondLst>
                      <p:childTnLst>
                        <p:par>
                          <p:cTn fill="hold" id="789">
                            <p:stCondLst>
                              <p:cond delay="0"/>
                            </p:stCondLst>
                            <p:childTnLst>
                              <p:par>
                                <p:cTn fill="hold" id="790" nodeType="clickEffect" presetClass="emph" presetID="8">
                                  <p:stCondLst>
                                    <p:cond delay="0"/>
                                  </p:stCondLst>
                                  <p:childTnLst/>
                                </p:cTn>
                              </p:par>
                            </p:childTnLst>
                          </p:cTn>
                        </p:par>
                        <p:par>
                          <p:cTn fill="hold" id="791">
                            <p:stCondLst>
                              <p:cond delay="750"/>
                            </p:stCondLst>
                            <p:childTnLst>
                              <p:par>
                                <p:cTn fill="hold" id="792" nodeType="afterEffect" presetClass="entr" presetID="42">
                                  <p:stCondLst>
                                    <p:cond delay="0"/>
                                  </p:stCondLst>
                                  <p:childTnLst>
                                    <p:set>
                                      <p:cBhvr>
                                        <p:cTn dur="1" fill="hold" id="793">
                                          <p:stCondLst>
                                            <p:cond delay="0"/>
                                          </p:stCondLst>
                                        </p:cTn>
                                        <p:tgtEl>
                                          <p:spTgt spid="601"/>
                                        </p:tgtEl>
                                        <p:attrNameLst>
                                          <p:attrName>style.visibility</p:attrName>
                                        </p:attrNameLst>
                                      </p:cBhvr>
                                      <p:to>
                                        <p:strVal val="visible"/>
                                      </p:to>
                                    </p:set>
                                    <p:animEffect filter="fade" transition="in">
                                      <p:cBhvr additive="repl">
                                        <p:cTn dur="250" fill="freeze" id="794"/>
                                        <p:tgtEl>
                                          <p:spTgt spid="601"/>
                                        </p:tgtEl>
                                      </p:cBhvr>
                                    </p:animEffect>
                                    <p:anim calcmode="lin" valueType="num">
                                      <p:cBhvr additive="repl">
                                        <p:cTn dur="250" fill="hold" id="795"/>
                                        <p:tgtEl>
                                          <p:spTgt spid="601"/>
                                        </p:tgtEl>
                                        <p:attrNameLst>
                                          <p:attrName>ppt_x</p:attrName>
                                        </p:attrNameLst>
                                      </p:cBhvr>
                                      <p:tavLst>
                                        <p:tav tm="0">
                                          <p:val>
                                            <p:strVal val="#ppt_x"/>
                                          </p:val>
                                        </p:tav>
                                        <p:tav tm="100000">
                                          <p:val>
                                            <p:strVal val="#ppt_x"/>
                                          </p:val>
                                        </p:tav>
                                      </p:tavLst>
                                    </p:anim>
                                    <p:anim calcmode="lin" valueType="num">
                                      <p:cBhvr additive="repl">
                                        <p:cTn dur="250" fill="hold" id="796"/>
                                        <p:tgtEl>
                                          <p:spTgt spid="601"/>
                                        </p:tgtEl>
                                        <p:attrNameLst>
                                          <p:attrName>ppt_y</p:attrName>
                                        </p:attrNameLst>
                                      </p:cBhvr>
                                      <p:tavLst>
                                        <p:tav tm="0">
                                          <p:val>
                                            <p:strVal val="#ppt_y+.1"/>
                                          </p:val>
                                        </p:tav>
                                        <p:tav tm="100000">
                                          <p:val>
                                            <p:strVal val="#ppt_y"/>
                                          </p:val>
                                        </p:tav>
                                      </p:tavLst>
                                    </p:anim>
                                  </p:childTnLst>
                                </p:cTn>
                              </p:par>
                              <p:par>
                                <p:cTn fill="hold" id="797" nodeType="withEffect" presetClass="entr" presetID="42">
                                  <p:stCondLst>
                                    <p:cond delay="0"/>
                                  </p:stCondLst>
                                  <p:childTnLst>
                                    <p:set>
                                      <p:cBhvr>
                                        <p:cTn dur="1" fill="hold" id="798">
                                          <p:stCondLst>
                                            <p:cond delay="0"/>
                                          </p:stCondLst>
                                        </p:cTn>
                                        <p:tgtEl>
                                          <p:spTgt spid="602"/>
                                        </p:tgtEl>
                                        <p:attrNameLst>
                                          <p:attrName>style.visibility</p:attrName>
                                        </p:attrNameLst>
                                      </p:cBhvr>
                                      <p:to>
                                        <p:strVal val="visible"/>
                                      </p:to>
                                    </p:set>
                                    <p:animEffect filter="fade" transition="in">
                                      <p:cBhvr additive="repl">
                                        <p:cTn dur="250" fill="freeze" id="799"/>
                                        <p:tgtEl>
                                          <p:spTgt spid="602"/>
                                        </p:tgtEl>
                                      </p:cBhvr>
                                    </p:animEffect>
                                    <p:anim calcmode="lin" valueType="num">
                                      <p:cBhvr additive="repl">
                                        <p:cTn dur="250" fill="hold" id="800"/>
                                        <p:tgtEl>
                                          <p:spTgt spid="602"/>
                                        </p:tgtEl>
                                        <p:attrNameLst>
                                          <p:attrName>ppt_x</p:attrName>
                                        </p:attrNameLst>
                                      </p:cBhvr>
                                      <p:tavLst>
                                        <p:tav tm="0">
                                          <p:val>
                                            <p:strVal val="#ppt_x"/>
                                          </p:val>
                                        </p:tav>
                                        <p:tav tm="100000">
                                          <p:val>
                                            <p:strVal val="#ppt_x"/>
                                          </p:val>
                                        </p:tav>
                                      </p:tavLst>
                                    </p:anim>
                                    <p:anim calcmode="lin" valueType="num">
                                      <p:cBhvr additive="repl">
                                        <p:cTn dur="250" fill="hold" id="801"/>
                                        <p:tgtEl>
                                          <p:spTgt spid="602"/>
                                        </p:tgtEl>
                                        <p:attrNameLst>
                                          <p:attrName>ppt_y</p:attrName>
                                        </p:attrNameLst>
                                      </p:cBhvr>
                                      <p:tavLst>
                                        <p:tav tm="0">
                                          <p:val>
                                            <p:strVal val="#ppt_y+.1"/>
                                          </p:val>
                                        </p:tav>
                                        <p:tav tm="100000">
                                          <p:val>
                                            <p:strVal val="#ppt_y"/>
                                          </p:val>
                                        </p:tav>
                                      </p:tavLst>
                                    </p:anim>
                                  </p:childTnLst>
                                </p:cTn>
                              </p:par>
                              <p:par>
                                <p:cTn fill="hold" id="802" nodeType="withEffect" presetClass="entr" presetID="42">
                                  <p:stCondLst>
                                    <p:cond delay="0"/>
                                  </p:stCondLst>
                                  <p:childTnLst>
                                    <p:set>
                                      <p:cBhvr>
                                        <p:cTn dur="1" fill="hold" id="803">
                                          <p:stCondLst>
                                            <p:cond delay="0"/>
                                          </p:stCondLst>
                                        </p:cTn>
                                        <p:tgtEl>
                                          <p:spTgt spid="600"/>
                                        </p:tgtEl>
                                        <p:attrNameLst>
                                          <p:attrName>style.visibility</p:attrName>
                                        </p:attrNameLst>
                                      </p:cBhvr>
                                      <p:to>
                                        <p:strVal val="visible"/>
                                      </p:to>
                                    </p:set>
                                    <p:animEffect filter="fade" transition="in">
                                      <p:cBhvr additive="repl">
                                        <p:cTn dur="250" fill="freeze" id="804"/>
                                        <p:tgtEl>
                                          <p:spTgt spid="600"/>
                                        </p:tgtEl>
                                      </p:cBhvr>
                                    </p:animEffect>
                                    <p:anim calcmode="lin" valueType="num">
                                      <p:cBhvr additive="repl">
                                        <p:cTn dur="250" fill="hold" id="805"/>
                                        <p:tgtEl>
                                          <p:spTgt spid="600"/>
                                        </p:tgtEl>
                                        <p:attrNameLst>
                                          <p:attrName>ppt_x</p:attrName>
                                        </p:attrNameLst>
                                      </p:cBhvr>
                                      <p:tavLst>
                                        <p:tav tm="0">
                                          <p:val>
                                            <p:strVal val="#ppt_x"/>
                                          </p:val>
                                        </p:tav>
                                        <p:tav tm="100000">
                                          <p:val>
                                            <p:strVal val="#ppt_x"/>
                                          </p:val>
                                        </p:tav>
                                      </p:tavLst>
                                    </p:anim>
                                    <p:anim calcmode="lin" valueType="num">
                                      <p:cBhvr additive="repl">
                                        <p:cTn dur="250" fill="hold" id="806"/>
                                        <p:tgtEl>
                                          <p:spTgt spid="600"/>
                                        </p:tgtEl>
                                        <p:attrNameLst>
                                          <p:attrName>ppt_y</p:attrName>
                                        </p:attrNameLst>
                                      </p:cBhvr>
                                      <p:tavLst>
                                        <p:tav tm="0">
                                          <p:val>
                                            <p:strVal val="#ppt_y+.1"/>
                                          </p:val>
                                        </p:tav>
                                        <p:tav tm="100000">
                                          <p:val>
                                            <p:strVal val="#ppt_y"/>
                                          </p:val>
                                        </p:tav>
                                      </p:tavLst>
                                    </p:anim>
                                  </p:childTnLst>
                                </p:cTn>
                              </p:par>
                            </p:childTnLst>
                          </p:cTn>
                        </p:par>
                      </p:childTnLst>
                    </p:cTn>
                  </p:par>
                  <p:par>
                    <p:cTn fill="hold" id="807">
                      <p:stCondLst>
                        <p:cond delay="indefinite"/>
                      </p:stCondLst>
                      <p:childTnLst>
                        <p:par>
                          <p:cTn fill="hold" id="808">
                            <p:stCondLst>
                              <p:cond delay="0"/>
                            </p:stCondLst>
                            <p:childTnLst>
                              <p:par>
                                <p:cTn fill="hold" id="809" nodeType="clickEffect" presetClass="path" presetID="63">
                                  <p:stCondLst>
                                    <p:cond delay="0"/>
                                  </p:stCondLst>
                                  <p:childTnLst/>
                                </p:cTn>
                              </p:par>
                              <p:par>
                                <p:cTn fill="hold" id="810" nodeType="withEffect" presetClass="path" presetID="63">
                                  <p:stCondLst>
                                    <p:cond delay="0"/>
                                  </p:stCondLst>
                                  <p:childTnLst/>
                                </p:cTn>
                              </p:par>
                              <p:par>
                                <p:cTn fill="hold" id="811" nodeType="withEffect" presetClass="path" presetID="63">
                                  <p:stCondLst>
                                    <p:cond delay="0"/>
                                  </p:stCondLst>
                                  <p:childTnLst/>
                                </p:cTn>
                              </p:par>
                            </p:childTnLst>
                          </p:cTn>
                        </p:par>
                      </p:childTnLst>
                    </p:cTn>
                  </p:par>
                  <p:par>
                    <p:cTn fill="hold" id="812">
                      <p:stCondLst>
                        <p:cond delay="indefinite"/>
                      </p:stCondLst>
                      <p:childTnLst>
                        <p:par>
                          <p:cTn fill="hold" id="813">
                            <p:stCondLst>
                              <p:cond delay="0"/>
                            </p:stCondLst>
                            <p:childTnLst>
                              <p:par>
                                <p:cTn fill="hold" id="814" nodeType="clickEffect" presetClass="entr" presetID="1">
                                  <p:stCondLst>
                                    <p:cond delay="0"/>
                                  </p:stCondLst>
                                  <p:childTnLst>
                                    <p:set>
                                      <p:cBhvr>
                                        <p:cTn dur="1" fill="hold" id="815">
                                          <p:stCondLst>
                                            <p:cond delay="0"/>
                                          </p:stCondLst>
                                        </p:cTn>
                                        <p:tgtEl>
                                          <p:spTgt spid="603"/>
                                        </p:tgtEl>
                                        <p:attrNameLst>
                                          <p:attrName>style.visibility</p:attrName>
                                        </p:attrNameLst>
                                      </p:cBhvr>
                                      <p:to>
                                        <p:strVal val="visible"/>
                                      </p:to>
                                    </p:set>
                                  </p:childTnLst>
                                </p:cTn>
                              </p:par>
                              <p:par>
                                <p:cTn fill="hold" id="816" nodeType="withEffect" presetClass="entr" presetID="1">
                                  <p:stCondLst>
                                    <p:cond delay="0"/>
                                  </p:stCondLst>
                                  <p:childTnLst>
                                    <p:set>
                                      <p:cBhvr>
                                        <p:cTn dur="1" fill="hold" id="817">
                                          <p:stCondLst>
                                            <p:cond delay="0"/>
                                          </p:stCondLst>
                                        </p:cTn>
                                        <p:tgtEl>
                                          <p:spTgt spid="604"/>
                                        </p:tgtEl>
                                        <p:attrNameLst>
                                          <p:attrName>style.visibility</p:attrName>
                                        </p:attrNameLst>
                                      </p:cBhvr>
                                      <p:to>
                                        <p:strVal val="visible"/>
                                      </p:to>
                                    </p:set>
                                  </p:childTnLst>
                                </p:cTn>
                              </p:par>
                              <p:par>
                                <p:cTn fill="hold" id="818" nodeType="withEffect" presetClass="entr" presetID="1">
                                  <p:stCondLst>
                                    <p:cond delay="0"/>
                                  </p:stCondLst>
                                  <p:childTnLst>
                                    <p:set>
                                      <p:cBhvr>
                                        <p:cTn dur="1" fill="hold" id="819">
                                          <p:stCondLst>
                                            <p:cond delay="0"/>
                                          </p:stCondLst>
                                        </p:cTn>
                                        <p:tgtEl>
                                          <p:spTgt spid="605"/>
                                        </p:tgtEl>
                                        <p:attrNameLst>
                                          <p:attrName>style.visibility</p:attrName>
                                        </p:attrNameLst>
                                      </p:cBhvr>
                                      <p:to>
                                        <p:strVal val="visible"/>
                                      </p:to>
                                    </p:set>
                                  </p:childTnLst>
                                </p:cTn>
                              </p:par>
                              <p:par>
                                <p:cTn fill="hold" id="820" nodeType="withEffect" presetClass="exit" presetID="1">
                                  <p:stCondLst>
                                    <p:cond delay="0"/>
                                  </p:stCondLst>
                                  <p:childTnLst>
                                    <p:set>
                                      <p:cBhvr>
                                        <p:cTn dur="1" fill="hold" id="821">
                                          <p:stCondLst>
                                            <p:cond delay="0"/>
                                          </p:stCondLst>
                                        </p:cTn>
                                        <p:tgtEl>
                                          <p:spTgt spid="601"/>
                                        </p:tgtEl>
                                        <p:attrNameLst>
                                          <p:attrName>style.visibility</p:attrName>
                                        </p:attrNameLst>
                                      </p:cBhvr>
                                      <p:to>
                                        <p:strVal val="hidden"/>
                                      </p:to>
                                    </p:set>
                                  </p:childTnLst>
                                </p:cTn>
                              </p:par>
                              <p:par>
                                <p:cTn fill="hold" id="822" nodeType="withEffect" presetClass="exit" presetID="1">
                                  <p:stCondLst>
                                    <p:cond delay="0"/>
                                  </p:stCondLst>
                                  <p:childTnLst>
                                    <p:set>
                                      <p:cBhvr>
                                        <p:cTn dur="1" fill="hold" id="823">
                                          <p:stCondLst>
                                            <p:cond delay="0"/>
                                          </p:stCondLst>
                                        </p:cTn>
                                        <p:tgtEl>
                                          <p:spTgt spid="602"/>
                                        </p:tgtEl>
                                        <p:attrNameLst>
                                          <p:attrName>style.visibility</p:attrName>
                                        </p:attrNameLst>
                                      </p:cBhvr>
                                      <p:to>
                                        <p:strVal val="hidden"/>
                                      </p:to>
                                    </p:set>
                                  </p:childTnLst>
                                </p:cTn>
                              </p:par>
                              <p:par>
                                <p:cTn fill="hold" id="824" nodeType="withEffect" presetClass="exit" presetID="1">
                                  <p:stCondLst>
                                    <p:cond delay="0"/>
                                  </p:stCondLst>
                                  <p:childTnLst>
                                    <p:set>
                                      <p:cBhvr>
                                        <p:cTn dur="1" fill="hold" id="825">
                                          <p:stCondLst>
                                            <p:cond delay="0"/>
                                          </p:stCondLst>
                                        </p:cTn>
                                        <p:tgtEl>
                                          <p:spTgt spid="600"/>
                                        </p:tgtEl>
                                        <p:attrNameLst>
                                          <p:attrName>style.visibility</p:attrName>
                                        </p:attrNameLst>
                                      </p:cBhvr>
                                      <p:to>
                                        <p:strVal val="hidden"/>
                                      </p:to>
                                    </p:set>
                                  </p:childTnLst>
                                </p:cTn>
                              </p:par>
                              <p:par>
                                <p:cTn fill="hold" id="826" nodeType="withEffect" presetClass="path" presetID="63">
                                  <p:stCondLst>
                                    <p:cond delay="0"/>
                                  </p:stCondLst>
                                  <p:childTnLst/>
                                </p:cTn>
                              </p:par>
                              <p:par>
                                <p:cTn fill="hold" id="827" nodeType="withEffect" presetClass="path" presetID="63">
                                  <p:stCondLst>
                                    <p:cond delay="0"/>
                                  </p:stCondLst>
                                  <p:childTnLst/>
                                </p:cTn>
                              </p:par>
                              <p:par>
                                <p:cTn fill="hold" id="828" nodeType="withEffect" presetClass="path" presetID="63">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606" name="CustomShape 1"/>
          <p:cNvSpPr/>
          <p:nvPr/>
        </p:nvSpPr>
        <p:spPr>
          <a:xfrm>
            <a:off x="8100000" y="4806000"/>
            <a:ext cx="3053160" cy="1146240"/>
          </a:xfrm>
          <a:prstGeom prst="rect">
            <a:avLst/>
          </a:prstGeom>
          <a:gradFill>
            <a:gsLst>
              <a:gs pos="0">
                <a:srgbClr val="0d7ece"/>
              </a:gs>
              <a:gs pos="100000">
                <a:srgbClr val="1d83cd"/>
              </a:gs>
            </a:gsLst>
            <a:path path="circle"/>
          </a:gradFill>
          <a:ln w="12600">
            <a:solidFill>
              <a:srgbClr val="2683c6"/>
            </a:solidFill>
            <a:round/>
          </a:ln>
        </p:spPr>
      </p:sp>
      <p:sp>
        <p:nvSpPr>
          <p:cNvPr id="607" name="CustomShape 2"/>
          <p:cNvSpPr/>
          <p:nvPr/>
        </p:nvSpPr>
        <p:spPr>
          <a:xfrm>
            <a:off x="4596480" y="4813560"/>
            <a:ext cx="3053160" cy="1138680"/>
          </a:xfrm>
          <a:prstGeom prst="rect">
            <a:avLst/>
          </a:prstGeom>
          <a:gradFill>
            <a:gsLst>
              <a:gs pos="0">
                <a:srgbClr val="52a09c"/>
              </a:gs>
              <a:gs pos="100000">
                <a:srgbClr val="5ea5a1"/>
              </a:gs>
            </a:gsLst>
            <a:path path="circle"/>
          </a:gradFill>
          <a:ln w="12600">
            <a:solidFill>
              <a:srgbClr val="62a39f"/>
            </a:solidFill>
            <a:round/>
          </a:ln>
        </p:spPr>
      </p:sp>
      <p:sp>
        <p:nvSpPr>
          <p:cNvPr id="608" name="CustomShape 3"/>
          <p:cNvSpPr/>
          <p:nvPr/>
        </p:nvSpPr>
        <p:spPr>
          <a:xfrm>
            <a:off x="1097280" y="4813560"/>
            <a:ext cx="3053160" cy="1138680"/>
          </a:xfrm>
          <a:prstGeom prst="rect">
            <a:avLst/>
          </a:prstGeom>
          <a:gradFill>
            <a:gsLst>
              <a:gs pos="0">
                <a:srgbClr val="2f8849"/>
              </a:gs>
              <a:gs pos="100000">
                <a:srgbClr val="398b50"/>
              </a:gs>
            </a:gsLst>
            <a:path path="circle"/>
          </a:gradFill>
          <a:ln w="12600">
            <a:solidFill>
              <a:srgbClr val="3e8853"/>
            </a:solidFill>
            <a:round/>
          </a:ln>
        </p:spPr>
      </p:sp>
      <p:sp>
        <p:nvSpPr>
          <p:cNvPr id="609" name="CustomShape 4"/>
          <p:cNvSpPr/>
          <p:nvPr/>
        </p:nvSpPr>
        <p:spPr>
          <a:xfrm>
            <a:off x="1097280" y="286560"/>
            <a:ext cx="10055880" cy="1448280"/>
          </a:xfrm>
          <a:prstGeom prst="rect">
            <a:avLst/>
          </a:prstGeom>
        </p:spPr>
        <p:txBody>
          <a:bodyPr anchor="b" bIns="45000" lIns="90000" rIns="90000" tIns="45000"/>
          <a:p>
            <a:pPr>
              <a:lnSpc>
                <a:spcPct val="85000"/>
              </a:lnSpc>
            </a:pPr>
            <a:r>
              <a:rPr i="1" lang="en-SG" sz="4800">
                <a:solidFill>
                  <a:srgbClr val="404040"/>
                </a:solidFill>
                <a:latin typeface="Segoe UI Light"/>
              </a:rPr>
              <a:t>git reset </a:t>
            </a:r>
            <a:r>
              <a:rPr lang="en-SG" sz="4800">
                <a:solidFill>
                  <a:srgbClr val="404040"/>
                </a:solidFill>
                <a:latin typeface="Segoe UI Light"/>
              </a:rPr>
              <a:t>Visualised</a:t>
            </a:r>
            <a:endParaRPr/>
          </a:p>
        </p:txBody>
      </p:sp>
      <p:pic>
        <p:nvPicPr>
          <p:cNvPr descr="" id="610" name="Picture 6"/>
          <p:cNvPicPr/>
          <p:nvPr/>
        </p:nvPicPr>
        <p:blipFill>
          <a:blip r:embed="rId1"/>
          <a:stretch>
            <a:fillRect/>
          </a:stretch>
        </p:blipFill>
        <p:spPr>
          <a:xfrm>
            <a:off x="8912520" y="286560"/>
            <a:ext cx="2240640" cy="398160"/>
          </a:xfrm>
          <a:prstGeom prst="rect">
            <a:avLst/>
          </a:prstGeom>
        </p:spPr>
      </p:pic>
      <p:sp>
        <p:nvSpPr>
          <p:cNvPr id="611" name="CustomShape 5"/>
          <p:cNvSpPr/>
          <p:nvPr/>
        </p:nvSpPr>
        <p:spPr>
          <a:xfrm>
            <a:off x="1097280" y="1924200"/>
            <a:ext cx="3053160" cy="1138680"/>
          </a:xfrm>
          <a:prstGeom prst="rect">
            <a:avLst/>
          </a:prstGeom>
          <a:gradFill>
            <a:gsLst>
              <a:gs pos="0">
                <a:srgbClr val="2f8849"/>
              </a:gs>
              <a:gs pos="100000">
                <a:srgbClr val="398b50"/>
              </a:gs>
            </a:gsLst>
            <a:path path="circle"/>
          </a:gradFill>
          <a:ln w="12600">
            <a:solidFill>
              <a:srgbClr val="3e8853"/>
            </a:solidFill>
            <a:round/>
          </a:ln>
        </p:spPr>
        <p:txBody>
          <a:bodyPr bIns="45000" lIns="90000" rIns="90000" tIns="45000"/>
          <a:p>
            <a:pPr algn="ctr">
              <a:lnSpc>
                <a:spcPct val="100000"/>
              </a:lnSpc>
            </a:pPr>
            <a:r>
              <a:rPr lang="en-SG" sz="2000">
                <a:solidFill>
                  <a:srgbClr val="ffffff"/>
                </a:solidFill>
                <a:latin typeface="Segoe UI Light"/>
              </a:rPr>
              <a:t>REPOSITORY</a:t>
            </a:r>
            <a:endParaRPr/>
          </a:p>
        </p:txBody>
      </p:sp>
      <p:sp>
        <p:nvSpPr>
          <p:cNvPr id="612" name="CustomShape 6"/>
          <p:cNvSpPr/>
          <p:nvPr/>
        </p:nvSpPr>
        <p:spPr>
          <a:xfrm>
            <a:off x="4598640" y="1924200"/>
            <a:ext cx="3053160" cy="1138680"/>
          </a:xfrm>
          <a:prstGeom prst="rect">
            <a:avLst/>
          </a:prstGeom>
          <a:gradFill>
            <a:gsLst>
              <a:gs pos="0">
                <a:srgbClr val="52a09c"/>
              </a:gs>
              <a:gs pos="100000">
                <a:srgbClr val="5ea5a1"/>
              </a:gs>
            </a:gsLst>
            <a:path path="circle"/>
          </a:gradFill>
          <a:ln w="12600">
            <a:solidFill>
              <a:srgbClr val="62a39f"/>
            </a:solidFill>
            <a:round/>
          </a:ln>
        </p:spPr>
        <p:txBody>
          <a:bodyPr bIns="45000" lIns="90000" rIns="90000" tIns="45000"/>
          <a:p>
            <a:pPr algn="ctr">
              <a:lnSpc>
                <a:spcPct val="100000"/>
              </a:lnSpc>
            </a:pPr>
            <a:r>
              <a:rPr lang="en-SG" sz="2000">
                <a:solidFill>
                  <a:srgbClr val="ffffff"/>
                </a:solidFill>
                <a:latin typeface="Segoe UI Light"/>
              </a:rPr>
              <a:t>STAGING AREA</a:t>
            </a:r>
            <a:endParaRPr/>
          </a:p>
        </p:txBody>
      </p:sp>
      <p:sp>
        <p:nvSpPr>
          <p:cNvPr id="613" name="CustomShape 7"/>
          <p:cNvSpPr/>
          <p:nvPr/>
        </p:nvSpPr>
        <p:spPr>
          <a:xfrm>
            <a:off x="8100000" y="1924200"/>
            <a:ext cx="3053160" cy="1146240"/>
          </a:xfrm>
          <a:prstGeom prst="rect">
            <a:avLst/>
          </a:prstGeom>
          <a:gradFill>
            <a:gsLst>
              <a:gs pos="0">
                <a:srgbClr val="0d7ece"/>
              </a:gs>
              <a:gs pos="100000">
                <a:srgbClr val="1d83cd"/>
              </a:gs>
            </a:gsLst>
            <a:path path="circle"/>
          </a:gradFill>
          <a:ln w="12600">
            <a:solidFill>
              <a:srgbClr val="2683c6"/>
            </a:solidFill>
            <a:round/>
          </a:ln>
        </p:spPr>
        <p:txBody>
          <a:bodyPr bIns="45000" lIns="90000" rIns="90000" tIns="45000"/>
          <a:p>
            <a:pPr algn="ctr">
              <a:lnSpc>
                <a:spcPct val="100000"/>
              </a:lnSpc>
            </a:pPr>
            <a:r>
              <a:rPr lang="en-SG" sz="2000">
                <a:solidFill>
                  <a:srgbClr val="ffffff"/>
                </a:solidFill>
                <a:latin typeface="Segoe UI Light"/>
              </a:rPr>
              <a:t>WORKING DIRECTORY</a:t>
            </a:r>
            <a:endParaRPr/>
          </a:p>
        </p:txBody>
      </p:sp>
      <p:sp>
        <p:nvSpPr>
          <p:cNvPr id="614" name="CustomShape 8"/>
          <p:cNvSpPr/>
          <p:nvPr/>
        </p:nvSpPr>
        <p:spPr>
          <a:xfrm>
            <a:off x="1906920" y="5151600"/>
            <a:ext cx="1369080" cy="604800"/>
          </a:xfrm>
          <a:prstGeom prst="rect">
            <a:avLst/>
          </a:prstGeom>
          <a:solidFill>
            <a:srgbClr val="00b05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15" name="CustomShape 9"/>
          <p:cNvSpPr/>
          <p:nvPr/>
        </p:nvSpPr>
        <p:spPr>
          <a:xfrm>
            <a:off x="8911080" y="5151600"/>
            <a:ext cx="1369080" cy="604800"/>
          </a:xfrm>
          <a:prstGeom prst="rect">
            <a:avLst/>
          </a:prstGeom>
          <a:solidFill>
            <a:srgbClr val="00b05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16" name="CustomShape 10"/>
          <p:cNvSpPr/>
          <p:nvPr/>
        </p:nvSpPr>
        <p:spPr>
          <a:xfrm>
            <a:off x="8911080" y="5151600"/>
            <a:ext cx="1369080" cy="60480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17" name="CustomShape 11"/>
          <p:cNvSpPr/>
          <p:nvPr/>
        </p:nvSpPr>
        <p:spPr>
          <a:xfrm>
            <a:off x="5409720" y="5151600"/>
            <a:ext cx="1369080" cy="604800"/>
          </a:xfrm>
          <a:prstGeom prst="rect">
            <a:avLst/>
          </a:prstGeom>
          <a:solidFill>
            <a:srgbClr val="00b05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18" name="CustomShape 12"/>
          <p:cNvSpPr/>
          <p:nvPr/>
        </p:nvSpPr>
        <p:spPr>
          <a:xfrm>
            <a:off x="5409720" y="5151600"/>
            <a:ext cx="1369080" cy="60480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19" name="CustomShape 13"/>
          <p:cNvSpPr/>
          <p:nvPr/>
        </p:nvSpPr>
        <p:spPr>
          <a:xfrm>
            <a:off x="1906920" y="5151600"/>
            <a:ext cx="1369080" cy="60480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20" name="CustomShape 14"/>
          <p:cNvSpPr/>
          <p:nvPr/>
        </p:nvSpPr>
        <p:spPr>
          <a:xfrm>
            <a:off x="3278520" y="5455080"/>
            <a:ext cx="2128680" cy="360"/>
          </a:xfrm>
          <a:prstGeom prst="straightConnector1">
            <a:avLst/>
          </a:prstGeom>
          <a:ln w="57240">
            <a:solidFill>
              <a:srgbClr val="000000"/>
            </a:solidFill>
            <a:round/>
            <a:tailEnd len="med" type="triangle" w="med"/>
          </a:ln>
        </p:spPr>
      </p:sp>
      <p:sp>
        <p:nvSpPr>
          <p:cNvPr id="621" name="CustomShape 15"/>
          <p:cNvSpPr/>
          <p:nvPr/>
        </p:nvSpPr>
        <p:spPr>
          <a:xfrm>
            <a:off x="6781320" y="5450760"/>
            <a:ext cx="2128680" cy="360"/>
          </a:xfrm>
          <a:prstGeom prst="straightConnector1">
            <a:avLst/>
          </a:prstGeom>
          <a:ln w="57240">
            <a:solidFill>
              <a:srgbClr val="000000"/>
            </a:solidFill>
            <a:round/>
            <a:tailEnd len="med" type="triangle" w="med"/>
          </a:ln>
        </p:spPr>
      </p:sp>
      <p:sp>
        <p:nvSpPr>
          <p:cNvPr id="622" name="CustomShape 16"/>
          <p:cNvSpPr/>
          <p:nvPr/>
        </p:nvSpPr>
        <p:spPr>
          <a:xfrm>
            <a:off x="1097280" y="3368880"/>
            <a:ext cx="3053160" cy="1138680"/>
          </a:xfrm>
          <a:prstGeom prst="rect">
            <a:avLst/>
          </a:prstGeom>
          <a:gradFill>
            <a:gsLst>
              <a:gs pos="0">
                <a:srgbClr val="2f8849"/>
              </a:gs>
              <a:gs pos="100000">
                <a:srgbClr val="398b50"/>
              </a:gs>
            </a:gsLst>
            <a:path path="circle"/>
          </a:gradFill>
          <a:ln w="12600">
            <a:solidFill>
              <a:srgbClr val="3e8853"/>
            </a:solidFill>
            <a:round/>
          </a:ln>
        </p:spPr>
      </p:sp>
      <p:sp>
        <p:nvSpPr>
          <p:cNvPr id="623" name="CustomShape 17"/>
          <p:cNvSpPr/>
          <p:nvPr/>
        </p:nvSpPr>
        <p:spPr>
          <a:xfrm>
            <a:off x="4598640" y="3364200"/>
            <a:ext cx="3053160" cy="1138680"/>
          </a:xfrm>
          <a:prstGeom prst="rect">
            <a:avLst/>
          </a:prstGeom>
          <a:gradFill>
            <a:gsLst>
              <a:gs pos="0">
                <a:srgbClr val="52a09c"/>
              </a:gs>
              <a:gs pos="100000">
                <a:srgbClr val="5ea5a1"/>
              </a:gs>
            </a:gsLst>
            <a:path path="circle"/>
          </a:gradFill>
          <a:ln w="12600">
            <a:solidFill>
              <a:srgbClr val="62a39f"/>
            </a:solidFill>
            <a:round/>
          </a:ln>
        </p:spPr>
      </p:sp>
      <p:sp>
        <p:nvSpPr>
          <p:cNvPr id="624" name="CustomShape 18"/>
          <p:cNvSpPr/>
          <p:nvPr/>
        </p:nvSpPr>
        <p:spPr>
          <a:xfrm>
            <a:off x="8100000" y="3381480"/>
            <a:ext cx="3053160" cy="1146240"/>
          </a:xfrm>
          <a:prstGeom prst="rect">
            <a:avLst/>
          </a:prstGeom>
          <a:gradFill>
            <a:gsLst>
              <a:gs pos="0">
                <a:srgbClr val="0d7ece"/>
              </a:gs>
              <a:gs pos="100000">
                <a:srgbClr val="1d83cd"/>
              </a:gs>
            </a:gsLst>
            <a:path path="circle"/>
          </a:gradFill>
          <a:ln w="12600">
            <a:solidFill>
              <a:srgbClr val="2683c6"/>
            </a:solidFill>
            <a:round/>
          </a:ln>
        </p:spPr>
      </p:sp>
      <p:sp>
        <p:nvSpPr>
          <p:cNvPr id="625" name="CustomShape 19"/>
          <p:cNvSpPr/>
          <p:nvPr/>
        </p:nvSpPr>
        <p:spPr>
          <a:xfrm>
            <a:off x="1906920" y="3699360"/>
            <a:ext cx="1369080" cy="604800"/>
          </a:xfrm>
          <a:prstGeom prst="rect">
            <a:avLst/>
          </a:prstGeom>
          <a:solidFill>
            <a:srgbClr val="00b05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26" name="CustomShape 20"/>
          <p:cNvSpPr/>
          <p:nvPr/>
        </p:nvSpPr>
        <p:spPr>
          <a:xfrm>
            <a:off x="8911080" y="3699360"/>
            <a:ext cx="1369080" cy="60480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27" name="CustomShape 21"/>
          <p:cNvSpPr/>
          <p:nvPr/>
        </p:nvSpPr>
        <p:spPr>
          <a:xfrm>
            <a:off x="5409720" y="3699360"/>
            <a:ext cx="1369080" cy="604800"/>
          </a:xfrm>
          <a:prstGeom prst="rect">
            <a:avLst/>
          </a:prstGeom>
          <a:solidFill>
            <a:srgbClr val="00b05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28" name="CustomShape 22"/>
          <p:cNvSpPr/>
          <p:nvPr/>
        </p:nvSpPr>
        <p:spPr>
          <a:xfrm>
            <a:off x="5409720" y="3699360"/>
            <a:ext cx="1369080" cy="60480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29" name="CustomShape 23"/>
          <p:cNvSpPr/>
          <p:nvPr/>
        </p:nvSpPr>
        <p:spPr>
          <a:xfrm>
            <a:off x="1906920" y="3699360"/>
            <a:ext cx="1369080" cy="60480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30" name="CustomShape 24"/>
          <p:cNvSpPr/>
          <p:nvPr/>
        </p:nvSpPr>
        <p:spPr>
          <a:xfrm>
            <a:off x="3278520" y="4002840"/>
            <a:ext cx="2128680" cy="360"/>
          </a:xfrm>
          <a:prstGeom prst="straightConnector1">
            <a:avLst/>
          </a:prstGeom>
          <a:ln w="57240">
            <a:solidFill>
              <a:srgbClr val="000000"/>
            </a:solidFill>
            <a:round/>
            <a:tailEnd len="med" type="triangle" w="med"/>
          </a:ln>
        </p:spPr>
      </p:sp>
      <p:sp>
        <p:nvSpPr>
          <p:cNvPr id="631" name="CustomShape 25"/>
          <p:cNvSpPr/>
          <p:nvPr/>
        </p:nvSpPr>
        <p:spPr>
          <a:xfrm>
            <a:off x="1938600" y="2339280"/>
            <a:ext cx="1369080" cy="618120"/>
          </a:xfrm>
          <a:prstGeom prst="rect">
            <a:avLst/>
          </a:prstGeom>
          <a:solidFill>
            <a:srgbClr val="00b05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32" name="CustomShape 26"/>
          <p:cNvSpPr/>
          <p:nvPr/>
        </p:nvSpPr>
        <p:spPr>
          <a:xfrm>
            <a:off x="8942760" y="2339280"/>
            <a:ext cx="1369080" cy="61812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33" name="CustomShape 27"/>
          <p:cNvSpPr/>
          <p:nvPr/>
        </p:nvSpPr>
        <p:spPr>
          <a:xfrm>
            <a:off x="5441400" y="2339280"/>
            <a:ext cx="1369080" cy="61812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34" name="CustomShape 28"/>
          <p:cNvSpPr/>
          <p:nvPr/>
        </p:nvSpPr>
        <p:spPr>
          <a:xfrm>
            <a:off x="1938600" y="2333160"/>
            <a:ext cx="1369080" cy="618120"/>
          </a:xfrm>
          <a:prstGeom prst="rect">
            <a:avLst/>
          </a:prstGeom>
          <a:solidFill>
            <a:srgbClr val="ffc000"/>
          </a:solidFill>
          <a:ln w="15840">
            <a:solidFill>
              <a:srgbClr val="147fa8"/>
            </a:solidFill>
            <a:round/>
          </a:ln>
        </p:spPr>
        <p:txBody>
          <a:bodyPr anchor="ctr" bIns="45000" lIns="90000" rIns="90000" tIns="45000"/>
          <a:p>
            <a:pPr algn="ctr">
              <a:lnSpc>
                <a:spcPct val="100000"/>
              </a:lnSpc>
            </a:pPr>
            <a:r>
              <a:rPr lang="en-SG">
                <a:solidFill>
                  <a:srgbClr val="ffffff"/>
                </a:solidFill>
                <a:latin typeface="Segoe UI Light"/>
              </a:rPr>
              <a:t>Notes.txt</a:t>
            </a:r>
            <a:endParaRPr/>
          </a:p>
        </p:txBody>
      </p:sp>
      <p:sp>
        <p:nvSpPr>
          <p:cNvPr id="635" name="CustomShape 29"/>
          <p:cNvSpPr/>
          <p:nvPr/>
        </p:nvSpPr>
        <p:spPr>
          <a:xfrm>
            <a:off x="321120" y="2408400"/>
            <a:ext cx="1184760" cy="453960"/>
          </a:xfrm>
          <a:prstGeom prst="rect">
            <a:avLst/>
          </a:prstGeom>
        </p:spPr>
        <p:txBody>
          <a:bodyPr bIns="45000" lIns="90000" rIns="90000" tIns="45000" wrap="none"/>
          <a:p>
            <a:pPr>
              <a:lnSpc>
                <a:spcPct val="100000"/>
              </a:lnSpc>
            </a:pPr>
            <a:r>
              <a:rPr lang="en-SG" sz="2400">
                <a:solidFill>
                  <a:srgbClr val="000000"/>
                </a:solidFill>
                <a:latin typeface="Consolas"/>
              </a:rPr>
              <a:t>--soft</a:t>
            </a:r>
            <a:endParaRPr/>
          </a:p>
        </p:txBody>
      </p:sp>
      <p:sp>
        <p:nvSpPr>
          <p:cNvPr id="636" name="CustomShape 30"/>
          <p:cNvSpPr/>
          <p:nvPr/>
        </p:nvSpPr>
        <p:spPr>
          <a:xfrm>
            <a:off x="232560" y="3772080"/>
            <a:ext cx="1352520" cy="453960"/>
          </a:xfrm>
          <a:prstGeom prst="rect">
            <a:avLst/>
          </a:prstGeom>
        </p:spPr>
        <p:txBody>
          <a:bodyPr bIns="45000" lIns="90000" rIns="90000" tIns="45000" wrap="none"/>
          <a:p>
            <a:pPr>
              <a:lnSpc>
                <a:spcPct val="100000"/>
              </a:lnSpc>
            </a:pPr>
            <a:r>
              <a:rPr lang="en-SG" sz="2400">
                <a:solidFill>
                  <a:srgbClr val="000000"/>
                </a:solidFill>
                <a:latin typeface="Consolas"/>
              </a:rPr>
              <a:t>--mixed</a:t>
            </a:r>
            <a:endParaRPr/>
          </a:p>
        </p:txBody>
      </p:sp>
      <p:sp>
        <p:nvSpPr>
          <p:cNvPr id="637" name="CustomShape 31"/>
          <p:cNvSpPr/>
          <p:nvPr/>
        </p:nvSpPr>
        <p:spPr>
          <a:xfrm>
            <a:off x="321120" y="5219640"/>
            <a:ext cx="1184760" cy="453960"/>
          </a:xfrm>
          <a:prstGeom prst="rect">
            <a:avLst/>
          </a:prstGeom>
        </p:spPr>
        <p:txBody>
          <a:bodyPr bIns="45000" lIns="90000" rIns="90000" tIns="45000" wrap="none"/>
          <a:p>
            <a:pPr>
              <a:lnSpc>
                <a:spcPct val="100000"/>
              </a:lnSpc>
            </a:pPr>
            <a:r>
              <a:rPr lang="en-SG" sz="2400">
                <a:solidFill>
                  <a:srgbClr val="000000"/>
                </a:solidFill>
                <a:latin typeface="Consolas"/>
              </a:rPr>
              <a:t>--hard</a:t>
            </a:r>
            <a:endParaRPr/>
          </a:p>
        </p:txBody>
      </p:sp>
      <p:pic>
        <p:nvPicPr>
          <p:cNvPr descr="" id="638" name="Picture 782"/>
          <p:cNvPicPr/>
          <p:nvPr/>
        </p:nvPicPr>
        <p:blipFill>
          <a:blip r:embed="rId2"/>
          <a:stretch>
            <a:fillRect/>
          </a:stretch>
        </p:blipFill>
        <p:spPr>
          <a:xfrm>
            <a:off x="11612880" y="5790960"/>
            <a:ext cx="492480" cy="492480"/>
          </a:xfrm>
          <a:prstGeom prst="rect">
            <a:avLst/>
          </a:prstGeom>
        </p:spPr>
      </p:pic>
    </p:spTree>
  </p:cSld>
  <p:transition spd="slow">
    <p:push dir="d"/>
  </p:transition>
  <p:timing>
    <p:tnLst>
      <p:par>
        <p:cTn dur="indefinite" id="829" nodeType="tmRoot" restart="never">
          <p:childTnLst>
            <p:seq>
              <p:cTn dur="indefinite" id="830" nodeType="mainSeq">
                <p:childTnLst>
                  <p:par>
                    <p:cTn fill="hold" id="831">
                      <p:stCondLst>
                        <p:cond delay="indefinite"/>
                      </p:stCondLst>
                      <p:childTnLst>
                        <p:par>
                          <p:cTn fill="hold" id="832">
                            <p:stCondLst>
                              <p:cond delay="0"/>
                            </p:stCondLst>
                            <p:childTnLst>
                              <p:par>
                                <p:cTn fill="hold" id="833" nodeType="clickEffect" presetClass="exit" presetID="10">
                                  <p:stCondLst>
                                    <p:cond delay="0"/>
                                  </p:stCondLst>
                                  <p:childTnLst>
                                    <p:animEffect filter="fade" transition="in">
                                      <p:cBhvr additive="repl">
                                        <p:cTn dur="1000" fill="freeze" id="834"/>
                                        <p:tgtEl>
                                          <p:spTgt spid="634"/>
                                        </p:tgtEl>
                                      </p:cBhvr>
                                    </p:animEffect>
                                    <p:set>
                                      <p:cBhvr>
                                        <p:cTn dur="1" fill="hold" id="835">
                                          <p:stCondLst>
                                            <p:cond delay="998"/>
                                          </p:stCondLst>
                                        </p:cTn>
                                        <p:tgtEl>
                                          <p:spTgt spid="634"/>
                                        </p:tgtEl>
                                        <p:attrNameLst>
                                          <p:attrName>style.visibility</p:attrName>
                                        </p:attrNameLst>
                                      </p:cBhvr>
                                      <p:to>
                                        <p:strVal val="hidden"/>
                                      </p:to>
                                    </p:set>
                                  </p:childTnLst>
                                </p:cTn>
                              </p:par>
                              <p:par>
                                <p:cTn fill="hold" id="836" nodeType="withEffect" presetClass="exit" presetID="10">
                                  <p:stCondLst>
                                    <p:cond delay="0"/>
                                  </p:stCondLst>
                                  <p:childTnLst>
                                    <p:animEffect filter="fade" transition="in">
                                      <p:cBhvr additive="repl">
                                        <p:cTn dur="1000" fill="freeze" id="837"/>
                                        <p:tgtEl>
                                          <p:spTgt spid="619"/>
                                        </p:tgtEl>
                                      </p:cBhvr>
                                    </p:animEffect>
                                    <p:set>
                                      <p:cBhvr>
                                        <p:cTn dur="1" fill="hold" id="838">
                                          <p:stCondLst>
                                            <p:cond delay="998"/>
                                          </p:stCondLst>
                                        </p:cTn>
                                        <p:tgtEl>
                                          <p:spTgt spid="619"/>
                                        </p:tgtEl>
                                        <p:attrNameLst>
                                          <p:attrName>style.visibility</p:attrName>
                                        </p:attrNameLst>
                                      </p:cBhvr>
                                      <p:to>
                                        <p:strVal val="hidden"/>
                                      </p:to>
                                    </p:set>
                                  </p:childTnLst>
                                </p:cTn>
                              </p:par>
                              <p:par>
                                <p:cTn fill="hold" id="839" nodeType="withEffect" presetClass="exit" presetID="10">
                                  <p:stCondLst>
                                    <p:cond delay="0"/>
                                  </p:stCondLst>
                                  <p:childTnLst>
                                    <p:animEffect filter="fade" transition="in">
                                      <p:cBhvr additive="repl">
                                        <p:cTn dur="1000" fill="freeze" id="840"/>
                                        <p:tgtEl>
                                          <p:spTgt spid="629"/>
                                        </p:tgtEl>
                                      </p:cBhvr>
                                    </p:animEffect>
                                    <p:set>
                                      <p:cBhvr>
                                        <p:cTn dur="1" fill="hold" id="841">
                                          <p:stCondLst>
                                            <p:cond delay="998"/>
                                          </p:stCondLst>
                                        </p:cTn>
                                        <p:tgtEl>
                                          <p:spTgt spid="629"/>
                                        </p:tgtEl>
                                        <p:attrNameLst>
                                          <p:attrName>style.visibility</p:attrName>
                                        </p:attrNameLst>
                                      </p:cBhvr>
                                      <p:to>
                                        <p:strVal val="hidden"/>
                                      </p:to>
                                    </p:set>
                                  </p:childTnLst>
                                </p:cTn>
                              </p:par>
                            </p:childTnLst>
                          </p:cTn>
                        </p:par>
                        <p:par>
                          <p:cTn fill="hold" id="842">
                            <p:stCondLst>
                              <p:cond delay="1000"/>
                            </p:stCondLst>
                            <p:childTnLst>
                              <p:par>
                                <p:cTn fill="hold" id="843" nodeType="afterEffect" presetClass="entr" presetID="10">
                                  <p:stCondLst>
                                    <p:cond delay="0"/>
                                  </p:stCondLst>
                                  <p:childTnLst>
                                    <p:set>
                                      <p:cBhvr>
                                        <p:cTn dur="1" fill="hold" id="844">
                                          <p:stCondLst>
                                            <p:cond delay="0"/>
                                          </p:stCondLst>
                                        </p:cTn>
                                        <p:tgtEl>
                                          <p:spTgt spid="630"/>
                                        </p:tgtEl>
                                        <p:attrNameLst>
                                          <p:attrName>style.visibility</p:attrName>
                                        </p:attrNameLst>
                                      </p:cBhvr>
                                      <p:to>
                                        <p:strVal val="visible"/>
                                      </p:to>
                                    </p:set>
                                    <p:animEffect filter="fade" transition="in">
                                      <p:cBhvr additive="repl">
                                        <p:cTn dur="1000" fill="freeze" id="845"/>
                                        <p:tgtEl>
                                          <p:spTgt spid="630"/>
                                        </p:tgtEl>
                                      </p:cBhvr>
                                    </p:animEffect>
                                  </p:childTnLst>
                                </p:cTn>
                              </p:par>
                              <p:par>
                                <p:cTn fill="hold" id="846" nodeType="withEffect" presetClass="exit" presetID="10">
                                  <p:stCondLst>
                                    <p:cond delay="0"/>
                                  </p:stCondLst>
                                  <p:childTnLst>
                                    <p:animEffect filter="fade" transition="in">
                                      <p:cBhvr additive="repl">
                                        <p:cTn dur="1000" fill="freeze" id="847"/>
                                        <p:tgtEl>
                                          <p:spTgt spid="628"/>
                                        </p:tgtEl>
                                      </p:cBhvr>
                                    </p:animEffect>
                                    <p:set>
                                      <p:cBhvr>
                                        <p:cTn dur="1" fill="hold" id="848">
                                          <p:stCondLst>
                                            <p:cond delay="998"/>
                                          </p:stCondLst>
                                        </p:cTn>
                                        <p:tgtEl>
                                          <p:spTgt spid="628"/>
                                        </p:tgtEl>
                                        <p:attrNameLst>
                                          <p:attrName>style.visibility</p:attrName>
                                        </p:attrNameLst>
                                      </p:cBhvr>
                                      <p:to>
                                        <p:strVal val="hidden"/>
                                      </p:to>
                                    </p:set>
                                  </p:childTnLst>
                                </p:cTn>
                              </p:par>
                              <p:par>
                                <p:cTn fill="hold" id="849" nodeType="withEffect" presetClass="exit" presetID="10">
                                  <p:stCondLst>
                                    <p:cond delay="0"/>
                                  </p:stCondLst>
                                  <p:childTnLst>
                                    <p:animEffect filter="fade" transition="in">
                                      <p:cBhvr additive="repl">
                                        <p:cTn dur="1000" fill="freeze" id="850"/>
                                        <p:tgtEl>
                                          <p:spTgt spid="618"/>
                                        </p:tgtEl>
                                      </p:cBhvr>
                                    </p:animEffect>
                                    <p:set>
                                      <p:cBhvr>
                                        <p:cTn dur="1" fill="hold" id="851">
                                          <p:stCondLst>
                                            <p:cond delay="998"/>
                                          </p:stCondLst>
                                        </p:cTn>
                                        <p:tgtEl>
                                          <p:spTgt spid="618"/>
                                        </p:tgtEl>
                                        <p:attrNameLst>
                                          <p:attrName>style.visibility</p:attrName>
                                        </p:attrNameLst>
                                      </p:cBhvr>
                                      <p:to>
                                        <p:strVal val="hidden"/>
                                      </p:to>
                                    </p:set>
                                  </p:childTnLst>
                                </p:cTn>
                              </p:par>
                              <p:par>
                                <p:cTn fill="hold" id="852" nodeType="withEffect" presetClass="entr" presetID="10">
                                  <p:stCondLst>
                                    <p:cond delay="0"/>
                                  </p:stCondLst>
                                  <p:childTnLst>
                                    <p:set>
                                      <p:cBhvr>
                                        <p:cTn dur="1" fill="hold" id="853">
                                          <p:stCondLst>
                                            <p:cond delay="0"/>
                                          </p:stCondLst>
                                        </p:cTn>
                                        <p:tgtEl>
                                          <p:spTgt spid="620"/>
                                        </p:tgtEl>
                                        <p:attrNameLst>
                                          <p:attrName>style.visibility</p:attrName>
                                        </p:attrNameLst>
                                      </p:cBhvr>
                                      <p:to>
                                        <p:strVal val="visible"/>
                                      </p:to>
                                    </p:set>
                                    <p:animEffect filter="fade" transition="in">
                                      <p:cBhvr additive="repl">
                                        <p:cTn dur="1000" fill="freeze" id="854"/>
                                        <p:tgtEl>
                                          <p:spTgt spid="620"/>
                                        </p:tgtEl>
                                      </p:cBhvr>
                                    </p:animEffect>
                                  </p:childTnLst>
                                </p:cTn>
                              </p:par>
                            </p:childTnLst>
                          </p:cTn>
                        </p:par>
                        <p:par>
                          <p:cTn fill="hold" id="855">
                            <p:stCondLst>
                              <p:cond delay="2000"/>
                            </p:stCondLst>
                            <p:childTnLst>
                              <p:par>
                                <p:cTn fill="hold" id="856" nodeType="afterEffect" presetClass="entr" presetID="10">
                                  <p:stCondLst>
                                    <p:cond delay="0"/>
                                  </p:stCondLst>
                                  <p:childTnLst>
                                    <p:set>
                                      <p:cBhvr>
                                        <p:cTn dur="1" fill="hold" id="857">
                                          <p:stCondLst>
                                            <p:cond delay="0"/>
                                          </p:stCondLst>
                                        </p:cTn>
                                        <p:tgtEl>
                                          <p:spTgt spid="621"/>
                                        </p:tgtEl>
                                        <p:attrNameLst>
                                          <p:attrName>style.visibility</p:attrName>
                                        </p:attrNameLst>
                                      </p:cBhvr>
                                      <p:to>
                                        <p:strVal val="visible"/>
                                      </p:to>
                                    </p:set>
                                    <p:animEffect filter="fade" transition="in">
                                      <p:cBhvr additive="repl">
                                        <p:cTn dur="1000" fill="freeze" id="858"/>
                                        <p:tgtEl>
                                          <p:spTgt spid="621"/>
                                        </p:tgtEl>
                                      </p:cBhvr>
                                    </p:animEffect>
                                  </p:childTnLst>
                                </p:cTn>
                              </p:par>
                              <p:par>
                                <p:cTn fill="hold" id="859" nodeType="withEffect" presetClass="exit" presetID="10">
                                  <p:stCondLst>
                                    <p:cond delay="0"/>
                                  </p:stCondLst>
                                  <p:childTnLst>
                                    <p:animEffect filter="fade" transition="in">
                                      <p:cBhvr additive="repl">
                                        <p:cTn dur="1000" fill="freeze" id="860"/>
                                        <p:tgtEl>
                                          <p:spTgt spid="616"/>
                                        </p:tgtEl>
                                      </p:cBhvr>
                                    </p:animEffect>
                                    <p:set>
                                      <p:cBhvr>
                                        <p:cTn dur="1" fill="hold" id="861">
                                          <p:stCondLst>
                                            <p:cond delay="998"/>
                                          </p:stCondLst>
                                        </p:cTn>
                                        <p:tgtEl>
                                          <p:spTgt spid="6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3"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Not touching these</a:t>
            </a:r>
            <a:endParaRPr/>
          </a:p>
        </p:txBody>
      </p:sp>
      <p:sp>
        <p:nvSpPr>
          <p:cNvPr id="314"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It’s all just text anyway…</a:t>
            </a:r>
            <a:endParaRPr/>
          </a:p>
        </p:txBody>
      </p:sp>
      <p:pic>
        <p:nvPicPr>
          <p:cNvPr descr="" id="315" name="Picture 2"/>
          <p:cNvPicPr/>
          <p:nvPr/>
        </p:nvPicPr>
        <p:blipFill>
          <a:blip r:embed="rId1"/>
          <a:stretch>
            <a:fillRect/>
          </a:stretch>
        </p:blipFill>
        <p:spPr>
          <a:xfrm>
            <a:off x="0" y="0"/>
            <a:ext cx="12191760" cy="4914720"/>
          </a:xfrm>
          <a:prstGeom prst="rect">
            <a:avLst/>
          </a:prstGeom>
        </p:spPr>
      </p:pic>
    </p:spTree>
  </p:cSld>
  <p:transition spd="slow">
    <p:fade/>
  </p:transition>
  <p:timing>
    <p:tnLst>
      <p:par>
        <p:cTn dur="indefinite" id="7" nodeType="tmRoot" restart="never">
          <p:childTnLst>
            <p:seq>
              <p:cTn id="8" nodeType="mainSeq">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9"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#DONE #TODO</a:t>
            </a:r>
            <a:endParaRPr/>
          </a:p>
        </p:txBody>
      </p:sp>
      <p:pic>
        <p:nvPicPr>
          <p:cNvPr descr="" id="640" name="Picture 4"/>
          <p:cNvPicPr/>
          <p:nvPr/>
        </p:nvPicPr>
        <p:blipFill>
          <a:blip r:embed="rId1"/>
          <a:stretch>
            <a:fillRect/>
          </a:stretch>
        </p:blipFill>
        <p:spPr>
          <a:xfrm>
            <a:off x="11612880" y="5790960"/>
            <a:ext cx="456480" cy="456480"/>
          </a:xfrm>
          <a:prstGeom prst="rect">
            <a:avLst/>
          </a:prstGeom>
        </p:spPr>
      </p:pic>
    </p:spTree>
  </p:cSld>
  <p:transition spd="med">
    <p:pull dir="l"/>
  </p:transition>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1"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Git with Others</a:t>
            </a:r>
            <a:endParaRPr/>
          </a:p>
        </p:txBody>
      </p:sp>
      <p:sp>
        <p:nvSpPr>
          <p:cNvPr id="642"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You will never code alone</a:t>
            </a:r>
            <a:endParaRPr/>
          </a:p>
          <a:p>
            <a:pPr>
              <a:lnSpc>
                <a:spcPct val="100000"/>
              </a:lnSpc>
            </a:pPr>
            <a:endParaRPr/>
          </a:p>
        </p:txBody>
      </p:sp>
    </p:spTree>
  </p:cSld>
  <p:transition spd="slow">
    <p:fade/>
  </p:transition>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43" name="Picture 6"/>
          <p:cNvPicPr/>
          <p:nvPr/>
        </p:nvPicPr>
        <p:blipFill>
          <a:blip r:embed="rId1"/>
          <a:stretch>
            <a:fillRect/>
          </a:stretch>
        </p:blipFill>
        <p:spPr>
          <a:xfrm>
            <a:off x="8912520" y="286560"/>
            <a:ext cx="2240640" cy="398160"/>
          </a:xfrm>
          <a:prstGeom prst="rect">
            <a:avLst/>
          </a:prstGeom>
        </p:spPr>
      </p:pic>
      <p:sp>
        <p:nvSpPr>
          <p:cNvPr id="644" name="CustomShape 1"/>
          <p:cNvSpPr/>
          <p:nvPr/>
        </p:nvSpPr>
        <p:spPr>
          <a:xfrm>
            <a:off x="5564520" y="5428080"/>
            <a:ext cx="1062360" cy="839880"/>
          </a:xfrm>
          <a:prstGeom prst="rect">
            <a:avLst/>
          </a:prstGeom>
        </p:spPr>
        <p:txBody>
          <a:bodyPr bIns="45000" lIns="90000" rIns="90000" tIns="45000" wrap="none"/>
          <a:p>
            <a:pPr>
              <a:lnSpc>
                <a:spcPct val="100000"/>
              </a:lnSpc>
            </a:pPr>
            <a:r>
              <a:rPr lang="en-SG" sz="4800">
                <a:solidFill>
                  <a:srgbClr val="000000"/>
                </a:solidFill>
                <a:latin typeface="Segoe UI Light"/>
              </a:rPr>
              <a:t>You</a:t>
            </a:r>
            <a:endParaRPr/>
          </a:p>
        </p:txBody>
      </p:sp>
      <p:pic>
        <p:nvPicPr>
          <p:cNvPr descr="" id="645" name="asus"/>
          <p:cNvPicPr/>
          <p:nvPr/>
        </p:nvPicPr>
        <p:blipFill>
          <a:blip r:embed="rId2"/>
          <a:stretch>
            <a:fillRect/>
          </a:stretch>
        </p:blipFill>
        <p:spPr>
          <a:xfrm>
            <a:off x="3018240" y="286560"/>
            <a:ext cx="5414760" cy="6240240"/>
          </a:xfrm>
          <a:prstGeom prst="rect">
            <a:avLst/>
          </a:prstGeom>
        </p:spPr>
      </p:pic>
      <p:sp>
        <p:nvSpPr>
          <p:cNvPr id="646" name="CustomShape 2"/>
          <p:cNvSpPr/>
          <p:nvPr/>
        </p:nvSpPr>
        <p:spPr>
          <a:xfrm>
            <a:off x="8192880" y="3331080"/>
            <a:ext cx="3011400" cy="516960"/>
          </a:xfrm>
          <a:prstGeom prst="rect">
            <a:avLst/>
          </a:prstGeom>
        </p:spPr>
        <p:txBody>
          <a:bodyPr bIns="45000" lIns="90000" rIns="90000" tIns="45000" wrap="none"/>
          <a:p>
            <a:pPr>
              <a:lnSpc>
                <a:spcPct val="100000"/>
              </a:lnSpc>
            </a:pPr>
            <a:r>
              <a:rPr lang="en-SG" sz="2800">
                <a:solidFill>
                  <a:srgbClr val="000000"/>
                </a:solidFill>
                <a:latin typeface="Segoe UI"/>
              </a:rPr>
              <a:t>Local repository</a:t>
            </a:r>
            <a:endParaRPr/>
          </a:p>
        </p:txBody>
      </p:sp>
    </p:spTree>
  </p:cSld>
  <p:transition spd="slow">
    <p:push dir="d"/>
  </p:transition>
  <p:timing>
    <p:tnLst>
      <p:par>
        <p:cTn dur="indefinite" id="862" nodeType="tmRoot" restart="never">
          <p:childTnLst>
            <p:seq>
              <p:cTn dur="indefinite" id="863" nodeType="mainSeq">
                <p:childTnLst>
                  <p:par>
                    <p:cTn fill="hold" id="864">
                      <p:stCondLst>
                        <p:cond delay="indefinite"/>
                      </p:stCondLst>
                      <p:childTnLst>
                        <p:par>
                          <p:cTn fill="hold" id="865">
                            <p:stCondLst>
                              <p:cond delay="0"/>
                            </p:stCondLst>
                            <p:childTnLst>
                              <p:par>
                                <p:cTn fill="hold" id="866" nodeType="afterEffect" presetClass="entr" presetID="10">
                                  <p:stCondLst>
                                    <p:cond delay="0"/>
                                  </p:stCondLst>
                                  <p:childTnLst>
                                    <p:set>
                                      <p:cBhvr>
                                        <p:cTn dur="1" fill="hold" id="867">
                                          <p:stCondLst>
                                            <p:cond delay="0"/>
                                          </p:stCondLst>
                                        </p:cTn>
                                        <p:tgtEl>
                                          <p:spTgt spid="645"/>
                                        </p:tgtEl>
                                        <p:attrNameLst>
                                          <p:attrName>style.visibility</p:attrName>
                                        </p:attrNameLst>
                                      </p:cBhvr>
                                      <p:to>
                                        <p:strVal val="visible"/>
                                      </p:to>
                                    </p:set>
                                    <p:animEffect filter="fade" transition="in">
                                      <p:cBhvr additive="repl">
                                        <p:cTn dur="250" fill="freeze" id="868"/>
                                        <p:tgtEl>
                                          <p:spTgt spid="645"/>
                                        </p:tgtEl>
                                      </p:cBhvr>
                                    </p:animEffect>
                                  </p:childTnLst>
                                </p:cTn>
                              </p:par>
                              <p:par>
                                <p:cTn fill="hold" id="869" nodeType="withEffect" presetClass="entr" presetID="10">
                                  <p:stCondLst>
                                    <p:cond delay="0"/>
                                  </p:stCondLst>
                                  <p:childTnLst>
                                    <p:set>
                                      <p:cBhvr>
                                        <p:cTn dur="1" fill="hold" id="870">
                                          <p:stCondLst>
                                            <p:cond delay="0"/>
                                          </p:stCondLst>
                                        </p:cTn>
                                        <p:tgtEl>
                                          <p:spTgt spid="644"/>
                                        </p:tgtEl>
                                        <p:attrNameLst>
                                          <p:attrName>style.visibility</p:attrName>
                                        </p:attrNameLst>
                                      </p:cBhvr>
                                      <p:to>
                                        <p:strVal val="visible"/>
                                      </p:to>
                                    </p:set>
                                    <p:animEffect filter="fade" transition="in">
                                      <p:cBhvr additive="repl">
                                        <p:cTn dur="500" fill="freeze" id="871"/>
                                        <p:tgtEl>
                                          <p:spTgt spid="644"/>
                                        </p:tgtEl>
                                      </p:cBhvr>
                                    </p:animEffect>
                                  </p:childTnLst>
                                </p:cTn>
                              </p:par>
                            </p:childTnLst>
                          </p:cTn>
                        </p:par>
                      </p:childTnLst>
                    </p:cTn>
                  </p:par>
                  <p:par>
                    <p:cTn fill="hold" id="872">
                      <p:stCondLst>
                        <p:cond delay="indefinite"/>
                      </p:stCondLst>
                      <p:childTnLst>
                        <p:par>
                          <p:cTn fill="hold" id="873">
                            <p:stCondLst>
                              <p:cond delay="0"/>
                            </p:stCondLst>
                            <p:childTnLst>
                              <p:par>
                                <p:cTn fill="hold" id="874" nodeType="clickEffect" presetClass="entr" presetID="42">
                                  <p:stCondLst>
                                    <p:cond delay="0"/>
                                  </p:stCondLst>
                                  <p:childTnLst>
                                    <p:set>
                                      <p:cBhvr>
                                        <p:cTn dur="1" fill="hold" id="875">
                                          <p:stCondLst>
                                            <p:cond delay="0"/>
                                          </p:stCondLst>
                                        </p:cTn>
                                        <p:tgtEl>
                                          <p:spTgt spid="646"/>
                                        </p:tgtEl>
                                        <p:attrNameLst>
                                          <p:attrName>style.visibility</p:attrName>
                                        </p:attrNameLst>
                                      </p:cBhvr>
                                      <p:to>
                                        <p:strVal val="visible"/>
                                      </p:to>
                                    </p:set>
                                    <p:animEffect filter="fade" transition="in">
                                      <p:cBhvr additive="repl">
                                        <p:cTn dur="250" fill="freeze" id="876"/>
                                        <p:tgtEl>
                                          <p:spTgt spid="646"/>
                                        </p:tgtEl>
                                      </p:cBhvr>
                                    </p:animEffect>
                                    <p:anim calcmode="lin" valueType="num">
                                      <p:cBhvr additive="repl">
                                        <p:cTn dur="250" fill="hold" id="877"/>
                                        <p:tgtEl>
                                          <p:spTgt spid="646"/>
                                        </p:tgtEl>
                                        <p:attrNameLst>
                                          <p:attrName>ppt_x</p:attrName>
                                        </p:attrNameLst>
                                      </p:cBhvr>
                                      <p:tavLst>
                                        <p:tav tm="0">
                                          <p:val>
                                            <p:strVal val="#ppt_x"/>
                                          </p:val>
                                        </p:tav>
                                        <p:tav tm="100000">
                                          <p:val>
                                            <p:strVal val="#ppt_x"/>
                                          </p:val>
                                        </p:tav>
                                      </p:tavLst>
                                    </p:anim>
                                    <p:anim calcmode="lin" valueType="num">
                                      <p:cBhvr additive="repl">
                                        <p:cTn dur="250" fill="hold" id="878"/>
                                        <p:tgtEl>
                                          <p:spTgt spid="64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47" name="Picture 6"/>
          <p:cNvPicPr/>
          <p:nvPr/>
        </p:nvPicPr>
        <p:blipFill>
          <a:blip r:embed="rId1"/>
          <a:stretch>
            <a:fillRect/>
          </a:stretch>
        </p:blipFill>
        <p:spPr>
          <a:xfrm>
            <a:off x="8912520" y="286560"/>
            <a:ext cx="2240640" cy="398160"/>
          </a:xfrm>
          <a:prstGeom prst="rect">
            <a:avLst/>
          </a:prstGeom>
        </p:spPr>
      </p:pic>
      <p:sp>
        <p:nvSpPr>
          <p:cNvPr id="648" name="CustomShape 1"/>
          <p:cNvSpPr/>
          <p:nvPr/>
        </p:nvSpPr>
        <p:spPr>
          <a:xfrm>
            <a:off x="5564520" y="5428080"/>
            <a:ext cx="1062360" cy="839880"/>
          </a:xfrm>
          <a:prstGeom prst="rect">
            <a:avLst/>
          </a:prstGeom>
        </p:spPr>
        <p:txBody>
          <a:bodyPr bIns="45000" lIns="90000" rIns="90000" tIns="45000" wrap="none"/>
          <a:p>
            <a:pPr>
              <a:lnSpc>
                <a:spcPct val="100000"/>
              </a:lnSpc>
            </a:pPr>
            <a:r>
              <a:rPr lang="en-SG" sz="4800">
                <a:solidFill>
                  <a:srgbClr val="000000"/>
                </a:solidFill>
                <a:latin typeface="Segoe UI Light"/>
              </a:rPr>
              <a:t>You</a:t>
            </a:r>
            <a:endParaRPr/>
          </a:p>
        </p:txBody>
      </p:sp>
      <p:pic>
        <p:nvPicPr>
          <p:cNvPr descr="" id="649" name="asus"/>
          <p:cNvPicPr/>
          <p:nvPr/>
        </p:nvPicPr>
        <p:blipFill>
          <a:blip r:embed="rId2"/>
          <a:stretch>
            <a:fillRect/>
          </a:stretch>
        </p:blipFill>
        <p:spPr>
          <a:xfrm>
            <a:off x="3018240" y="286560"/>
            <a:ext cx="5414760" cy="6240240"/>
          </a:xfrm>
          <a:prstGeom prst="rect">
            <a:avLst/>
          </a:prstGeom>
        </p:spPr>
      </p:pic>
      <p:sp>
        <p:nvSpPr>
          <p:cNvPr id="650" name="CustomShape 2"/>
          <p:cNvSpPr/>
          <p:nvPr/>
        </p:nvSpPr>
        <p:spPr>
          <a:xfrm>
            <a:off x="8192880" y="3331080"/>
            <a:ext cx="3011400" cy="516960"/>
          </a:xfrm>
          <a:prstGeom prst="rect">
            <a:avLst/>
          </a:prstGeom>
        </p:spPr>
        <p:txBody>
          <a:bodyPr bIns="45000" lIns="90000" rIns="90000" tIns="45000" wrap="none"/>
          <a:p>
            <a:pPr>
              <a:lnSpc>
                <a:spcPct val="100000"/>
              </a:lnSpc>
            </a:pPr>
            <a:r>
              <a:rPr lang="en-SG" sz="2800">
                <a:solidFill>
                  <a:srgbClr val="000000"/>
                </a:solidFill>
                <a:latin typeface="Segoe UI"/>
              </a:rPr>
              <a:t>Local repository</a:t>
            </a:r>
            <a:endParaRPr/>
          </a:p>
        </p:txBody>
      </p:sp>
      <p:pic>
        <p:nvPicPr>
          <p:cNvPr descr="" id="651" name="PPIndicator201402041132291691"/>
          <p:cNvPicPr/>
          <p:nvPr/>
        </p:nvPicPr>
        <p:blipFill>
          <a:blip r:embed="rId3"/>
          <a:stretch>
            <a:fillRect/>
          </a:stretch>
        </p:blipFill>
        <p:spPr>
          <a:xfrm>
            <a:off x="10667880" y="0"/>
            <a:ext cx="1523520" cy="1066320"/>
          </a:xfrm>
          <a:prstGeom prst="rect">
            <a:avLst/>
          </a:prstGeom>
        </p:spPr>
      </p:pic>
    </p:spTree>
  </p:cSld>
  <p:timing>
    <p:tnLst>
      <p:par>
        <p:cTn dur="indefinite" id="879" nodeType="tmRoot" restart="never">
          <p:childTnLst>
            <p:seq>
              <p:cTn dur="indefinite" id="880" nodeType="mainSeq">
                <p:childTnLst>
                  <p:par>
                    <p:cTn fill="hold" id="881">
                      <p:stCondLst>
                        <p:cond delay="indefinite"/>
                      </p:stCondLst>
                      <p:childTnLst>
                        <p:par>
                          <p:cTn fill="hold" id="882">
                            <p:stCondLst>
                              <p:cond delay="0"/>
                            </p:stCondLst>
                            <p:childTnLst>
                              <p:par>
                                <p:cTn fill="hold" id="883" nodeType="withEffect" presetClass="exit" presetID="1">
                                  <p:stCondLst>
                                    <p:cond delay="0"/>
                                  </p:stCondLst>
                                  <p:childTnLst>
                                    <p:set>
                                      <p:cBhvr>
                                        <p:cTn dur="1" fill="hold" id="884">
                                          <p:stCondLst>
                                            <p:cond delay="0"/>
                                          </p:stCondLst>
                                        </p:cTn>
                                        <p:tgtEl>
                                          <p:spTgt spid="651"/>
                                        </p:tgtEl>
                                        <p:attrNameLst>
                                          <p:attrName>style.visibility</p:attrName>
                                        </p:attrNameLst>
                                      </p:cBhvr>
                                      <p:to>
                                        <p:strVal val="hidden"/>
                                      </p:to>
                                    </p:set>
                                  </p:childTnLst>
                                </p:cTn>
                              </p:par>
                              <p:par>
                                <p:cTn fill="hold" id="885" nodeType="withEffect" presetClass="exit" presetID="10">
                                  <p:stCondLst>
                                    <p:cond delay="0"/>
                                  </p:stCondLst>
                                  <p:childTnLst>
                                    <p:animEffect filter="fade" transition="in">
                                      <p:cBhvr additive="repl">
                                        <p:cTn dur="500" fill="freeze" id="886"/>
                                        <p:tgtEl>
                                          <p:spTgt spid="650"/>
                                        </p:tgtEl>
                                      </p:cBhvr>
                                    </p:animEffect>
                                    <p:set>
                                      <p:cBhvr>
                                        <p:cTn dur="1" fill="hold" id="887">
                                          <p:stCondLst>
                                            <p:cond delay="498"/>
                                          </p:stCondLst>
                                        </p:cTn>
                                        <p:tgtEl>
                                          <p:spTgt spid="650"/>
                                        </p:tgtEl>
                                        <p:attrNameLst>
                                          <p:attrName>style.visibility</p:attrName>
                                        </p:attrNameLst>
                                      </p:cBhvr>
                                      <p:to>
                                        <p:strVal val="hidden"/>
                                      </p:to>
                                    </p:set>
                                  </p:childTnLst>
                                </p:cTn>
                              </p:par>
                              <p:par>
                                <p:cTn fill="hold" id="888" nodeType="withEffect" presetClass="path" presetID="42">
                                  <p:stCondLst>
                                    <p:cond delay="0"/>
                                  </p:stCondLst>
                                  <p:childTnLst/>
                                </p:cTn>
                              </p:par>
                              <p:par>
                                <p:cTn fill="hold" id="889" nodeType="withEffect" presetClass="emph" presetID="6">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52" name="Picture 6"/>
          <p:cNvPicPr/>
          <p:nvPr/>
        </p:nvPicPr>
        <p:blipFill>
          <a:blip r:embed="rId1"/>
          <a:stretch>
            <a:fillRect/>
          </a:stretch>
        </p:blipFill>
        <p:spPr>
          <a:xfrm>
            <a:off x="8912520" y="286560"/>
            <a:ext cx="2240640" cy="398160"/>
          </a:xfrm>
          <a:prstGeom prst="rect">
            <a:avLst/>
          </a:prstGeom>
        </p:spPr>
      </p:pic>
      <p:sp>
        <p:nvSpPr>
          <p:cNvPr id="653" name="CustomShape 1"/>
          <p:cNvSpPr/>
          <p:nvPr/>
        </p:nvSpPr>
        <p:spPr>
          <a:xfrm>
            <a:off x="2981160" y="2890440"/>
            <a:ext cx="2045520" cy="911880"/>
          </a:xfrm>
          <a:prstGeom prst="straightConnector1">
            <a:avLst/>
          </a:prstGeom>
          <a:ln w="57240">
            <a:solidFill>
              <a:srgbClr val="134163"/>
            </a:solidFill>
            <a:round/>
            <a:headEnd len="med" type="triangle" w="med"/>
            <a:tailEnd len="med" type="triangle" w="med"/>
          </a:ln>
        </p:spPr>
      </p:sp>
      <p:sp>
        <p:nvSpPr>
          <p:cNvPr id="654" name="CustomShape 2"/>
          <p:cNvSpPr/>
          <p:nvPr/>
        </p:nvSpPr>
        <p:spPr>
          <a:xfrm>
            <a:off x="6095880" y="2892600"/>
            <a:ext cx="360" cy="911880"/>
          </a:xfrm>
          <a:prstGeom prst="straightConnector1">
            <a:avLst/>
          </a:prstGeom>
          <a:ln w="57240">
            <a:solidFill>
              <a:srgbClr val="134163"/>
            </a:solidFill>
            <a:round/>
            <a:headEnd len="med" type="triangle" w="med"/>
            <a:tailEnd len="med" type="triangle" w="med"/>
          </a:ln>
        </p:spPr>
      </p:sp>
      <p:sp>
        <p:nvSpPr>
          <p:cNvPr id="655" name="CustomShape 3"/>
          <p:cNvSpPr/>
          <p:nvPr/>
        </p:nvSpPr>
        <p:spPr>
          <a:xfrm>
            <a:off x="7255080" y="2892600"/>
            <a:ext cx="1950120" cy="911880"/>
          </a:xfrm>
          <a:prstGeom prst="straightConnector1">
            <a:avLst/>
          </a:prstGeom>
          <a:ln w="57240">
            <a:solidFill>
              <a:srgbClr val="134163"/>
            </a:solidFill>
            <a:round/>
            <a:headEnd len="med" type="triangle" w="med"/>
            <a:tailEnd len="med" type="triangle" w="med"/>
          </a:ln>
        </p:spPr>
      </p:sp>
      <p:sp>
        <p:nvSpPr>
          <p:cNvPr id="656" name="CustomShape 4"/>
          <p:cNvSpPr/>
          <p:nvPr/>
        </p:nvSpPr>
        <p:spPr>
          <a:xfrm>
            <a:off x="1974240" y="5428080"/>
            <a:ext cx="2364840" cy="991080"/>
          </a:xfrm>
          <a:prstGeom prst="rect">
            <a:avLst/>
          </a:prstGeom>
        </p:spPr>
        <p:txBody>
          <a:bodyPr bIns="45000" lIns="90000" rIns="90000" tIns="45000" wrap="none"/>
          <a:p>
            <a:pPr>
              <a:lnSpc>
                <a:spcPct val="100000"/>
              </a:lnSpc>
            </a:pPr>
            <a:r>
              <a:rPr lang="en-SG" sz="4800">
                <a:solidFill>
                  <a:srgbClr val="000000"/>
                </a:solidFill>
                <a:latin typeface="Segoe UI Light"/>
              </a:rPr>
              <a:t>Friend A</a:t>
            </a:r>
            <a:endParaRPr/>
          </a:p>
        </p:txBody>
      </p:sp>
      <p:sp>
        <p:nvSpPr>
          <p:cNvPr id="657" name="CustomShape 5"/>
          <p:cNvSpPr/>
          <p:nvPr/>
        </p:nvSpPr>
        <p:spPr>
          <a:xfrm>
            <a:off x="8192880" y="5428080"/>
            <a:ext cx="2234160" cy="824760"/>
          </a:xfrm>
          <a:prstGeom prst="rect">
            <a:avLst/>
          </a:prstGeom>
        </p:spPr>
        <p:txBody>
          <a:bodyPr bIns="45000" lIns="90000" rIns="90000" tIns="45000" wrap="none"/>
          <a:p>
            <a:pPr algn="ctr">
              <a:lnSpc>
                <a:spcPct val="100000"/>
              </a:lnSpc>
            </a:pPr>
            <a:r>
              <a:rPr lang="en-SG" sz="4800">
                <a:solidFill>
                  <a:srgbClr val="000000"/>
                </a:solidFill>
                <a:latin typeface="Segoe UI Light"/>
              </a:rPr>
              <a:t>Friend B</a:t>
            </a:r>
            <a:endParaRPr/>
          </a:p>
        </p:txBody>
      </p:sp>
      <p:pic>
        <p:nvPicPr>
          <p:cNvPr descr="" id="658" name="asus"/>
          <p:cNvPicPr/>
          <p:nvPr/>
        </p:nvPicPr>
        <p:blipFill>
          <a:blip r:embed="rId2"/>
          <a:stretch>
            <a:fillRect/>
          </a:stretch>
        </p:blipFill>
        <p:spPr>
          <a:xfrm>
            <a:off x="4599000" y="2891160"/>
            <a:ext cx="2712600" cy="3126600"/>
          </a:xfrm>
          <a:prstGeom prst="rect">
            <a:avLst/>
          </a:prstGeom>
        </p:spPr>
      </p:pic>
      <p:pic>
        <p:nvPicPr>
          <p:cNvPr descr="" id="659" name="Picture 2"/>
          <p:cNvPicPr/>
          <p:nvPr/>
        </p:nvPicPr>
        <p:blipFill>
          <a:blip r:embed="rId3"/>
          <a:stretch>
            <a:fillRect/>
          </a:stretch>
        </p:blipFill>
        <p:spPr>
          <a:xfrm>
            <a:off x="1984680" y="3892320"/>
            <a:ext cx="2457360" cy="1572840"/>
          </a:xfrm>
          <a:prstGeom prst="rect">
            <a:avLst/>
          </a:prstGeom>
        </p:spPr>
      </p:pic>
      <p:pic>
        <p:nvPicPr>
          <p:cNvPr descr="" id="660" name="Picture 6"/>
          <p:cNvPicPr/>
          <p:nvPr/>
        </p:nvPicPr>
        <p:blipFill>
          <a:blip r:embed="rId4"/>
          <a:stretch>
            <a:fillRect/>
          </a:stretch>
        </p:blipFill>
        <p:spPr>
          <a:xfrm>
            <a:off x="7696440" y="3892320"/>
            <a:ext cx="2742480" cy="1544040"/>
          </a:xfrm>
          <a:prstGeom prst="rect">
            <a:avLst/>
          </a:prstGeom>
        </p:spPr>
      </p:pic>
      <p:sp>
        <p:nvSpPr>
          <p:cNvPr id="661" name="CustomShape 6"/>
          <p:cNvSpPr/>
          <p:nvPr/>
        </p:nvSpPr>
        <p:spPr>
          <a:xfrm>
            <a:off x="5564520" y="5428080"/>
            <a:ext cx="1062360" cy="839880"/>
          </a:xfrm>
          <a:prstGeom prst="rect">
            <a:avLst/>
          </a:prstGeom>
        </p:spPr>
        <p:txBody>
          <a:bodyPr bIns="45000" lIns="90000" rIns="90000" tIns="45000" wrap="none"/>
          <a:p>
            <a:pPr>
              <a:lnSpc>
                <a:spcPct val="100000"/>
              </a:lnSpc>
            </a:pPr>
            <a:r>
              <a:rPr lang="en-SG" sz="4800">
                <a:solidFill>
                  <a:srgbClr val="000000"/>
                </a:solidFill>
                <a:latin typeface="Segoe UI Light"/>
              </a:rPr>
              <a:t>You</a:t>
            </a:r>
            <a:endParaRPr/>
          </a:p>
        </p:txBody>
      </p:sp>
      <p:pic>
        <p:nvPicPr>
          <p:cNvPr descr="" id="662" name="Picture 2"/>
          <p:cNvPicPr/>
          <p:nvPr/>
        </p:nvPicPr>
        <p:blipFill>
          <a:blip r:embed="rId5"/>
          <a:stretch>
            <a:fillRect/>
          </a:stretch>
        </p:blipFill>
        <p:spPr>
          <a:xfrm>
            <a:off x="4705920" y="198360"/>
            <a:ext cx="2901600" cy="2901600"/>
          </a:xfrm>
          <a:prstGeom prst="rect">
            <a:avLst/>
          </a:prstGeom>
        </p:spPr>
      </p:pic>
    </p:spTree>
  </p:cSld>
  <p:timing>
    <p:tnLst>
      <p:par>
        <p:cTn dur="indefinite" id="890" nodeType="tmRoot" restart="never">
          <p:childTnLst>
            <p:seq>
              <p:cTn dur="indefinite" id="891" nodeType="mainSeq">
                <p:childTnLst>
                  <p:par>
                    <p:cTn fill="hold" id="892">
                      <p:stCondLst>
                        <p:cond delay="indefinite"/>
                      </p:stCondLst>
                      <p:childTnLst>
                        <p:par>
                          <p:cTn fill="hold" id="893">
                            <p:stCondLst>
                              <p:cond delay="0"/>
                            </p:stCondLst>
                            <p:childTnLst>
                              <p:par>
                                <p:cTn fill="hold" id="894" nodeType="afterEffect" presetClass="entr" presetID="42">
                                  <p:stCondLst>
                                    <p:cond delay="0"/>
                                  </p:stCondLst>
                                  <p:childTnLst>
                                    <p:set>
                                      <p:cBhvr>
                                        <p:cTn dur="1" fill="hold" id="895">
                                          <p:stCondLst>
                                            <p:cond delay="0"/>
                                          </p:stCondLst>
                                        </p:cTn>
                                        <p:tgtEl>
                                          <p:spTgt spid="659"/>
                                        </p:tgtEl>
                                        <p:attrNameLst>
                                          <p:attrName>style.visibility</p:attrName>
                                        </p:attrNameLst>
                                      </p:cBhvr>
                                      <p:to>
                                        <p:strVal val="visible"/>
                                      </p:to>
                                    </p:set>
                                    <p:animEffect filter="fade" transition="in">
                                      <p:cBhvr additive="repl">
                                        <p:cTn dur="250" fill="freeze" id="896"/>
                                        <p:tgtEl>
                                          <p:spTgt spid="659"/>
                                        </p:tgtEl>
                                      </p:cBhvr>
                                    </p:animEffect>
                                    <p:anim calcmode="lin" valueType="num">
                                      <p:cBhvr additive="repl">
                                        <p:cTn dur="250" fill="hold" id="897"/>
                                        <p:tgtEl>
                                          <p:spTgt spid="659"/>
                                        </p:tgtEl>
                                        <p:attrNameLst>
                                          <p:attrName>ppt_x</p:attrName>
                                        </p:attrNameLst>
                                      </p:cBhvr>
                                      <p:tavLst>
                                        <p:tav tm="0">
                                          <p:val>
                                            <p:strVal val="#ppt_x"/>
                                          </p:val>
                                        </p:tav>
                                        <p:tav tm="100000">
                                          <p:val>
                                            <p:strVal val="#ppt_x"/>
                                          </p:val>
                                        </p:tav>
                                      </p:tavLst>
                                    </p:anim>
                                    <p:anim calcmode="lin" valueType="num">
                                      <p:cBhvr additive="repl">
                                        <p:cTn dur="250" fill="hold" id="898"/>
                                        <p:tgtEl>
                                          <p:spTgt spid="659"/>
                                        </p:tgtEl>
                                        <p:attrNameLst>
                                          <p:attrName>ppt_y</p:attrName>
                                        </p:attrNameLst>
                                      </p:cBhvr>
                                      <p:tavLst>
                                        <p:tav tm="0">
                                          <p:val>
                                            <p:strVal val="#ppt_y+.1"/>
                                          </p:val>
                                        </p:tav>
                                        <p:tav tm="100000">
                                          <p:val>
                                            <p:strVal val="#ppt_y"/>
                                          </p:val>
                                        </p:tav>
                                      </p:tavLst>
                                    </p:anim>
                                  </p:childTnLst>
                                </p:cTn>
                              </p:par>
                              <p:par>
                                <p:cTn fill="hold" id="899" nodeType="withEffect" presetClass="entr" presetID="42">
                                  <p:stCondLst>
                                    <p:cond delay="0"/>
                                  </p:stCondLst>
                                  <p:childTnLst>
                                    <p:set>
                                      <p:cBhvr>
                                        <p:cTn dur="1" fill="hold" id="900">
                                          <p:stCondLst>
                                            <p:cond delay="0"/>
                                          </p:stCondLst>
                                        </p:cTn>
                                        <p:tgtEl>
                                          <p:spTgt spid="660"/>
                                        </p:tgtEl>
                                        <p:attrNameLst>
                                          <p:attrName>style.visibility</p:attrName>
                                        </p:attrNameLst>
                                      </p:cBhvr>
                                      <p:to>
                                        <p:strVal val="visible"/>
                                      </p:to>
                                    </p:set>
                                    <p:animEffect filter="fade" transition="in">
                                      <p:cBhvr additive="repl">
                                        <p:cTn dur="250" fill="freeze" id="901"/>
                                        <p:tgtEl>
                                          <p:spTgt spid="660"/>
                                        </p:tgtEl>
                                      </p:cBhvr>
                                    </p:animEffect>
                                    <p:anim calcmode="lin" valueType="num">
                                      <p:cBhvr additive="repl">
                                        <p:cTn dur="250" fill="hold" id="902"/>
                                        <p:tgtEl>
                                          <p:spTgt spid="660"/>
                                        </p:tgtEl>
                                        <p:attrNameLst>
                                          <p:attrName>ppt_x</p:attrName>
                                        </p:attrNameLst>
                                      </p:cBhvr>
                                      <p:tavLst>
                                        <p:tav tm="0">
                                          <p:val>
                                            <p:strVal val="#ppt_x"/>
                                          </p:val>
                                        </p:tav>
                                        <p:tav tm="100000">
                                          <p:val>
                                            <p:strVal val="#ppt_x"/>
                                          </p:val>
                                        </p:tav>
                                      </p:tavLst>
                                    </p:anim>
                                    <p:anim calcmode="lin" valueType="num">
                                      <p:cBhvr additive="repl">
                                        <p:cTn dur="250" fill="hold" id="903"/>
                                        <p:tgtEl>
                                          <p:spTgt spid="660"/>
                                        </p:tgtEl>
                                        <p:attrNameLst>
                                          <p:attrName>ppt_y</p:attrName>
                                        </p:attrNameLst>
                                      </p:cBhvr>
                                      <p:tavLst>
                                        <p:tav tm="0">
                                          <p:val>
                                            <p:strVal val="#ppt_y+.1"/>
                                          </p:val>
                                        </p:tav>
                                        <p:tav tm="100000">
                                          <p:val>
                                            <p:strVal val="#ppt_y"/>
                                          </p:val>
                                        </p:tav>
                                      </p:tavLst>
                                    </p:anim>
                                  </p:childTnLst>
                                </p:cTn>
                              </p:par>
                            </p:childTnLst>
                          </p:cTn>
                        </p:par>
                        <p:par>
                          <p:cTn fill="hold" id="904">
                            <p:stCondLst>
                              <p:cond delay="250"/>
                            </p:stCondLst>
                            <p:childTnLst>
                              <p:par>
                                <p:cTn fill="hold" id="905" nodeType="afterEffect" presetClass="entr" presetID="42">
                                  <p:stCondLst>
                                    <p:cond delay="0"/>
                                  </p:stCondLst>
                                  <p:childTnLst>
                                    <p:set>
                                      <p:cBhvr>
                                        <p:cTn dur="1" fill="hold" id="906">
                                          <p:stCondLst>
                                            <p:cond delay="0"/>
                                          </p:stCondLst>
                                        </p:cTn>
                                        <p:tgtEl>
                                          <p:spTgt spid="656"/>
                                        </p:tgtEl>
                                        <p:attrNameLst>
                                          <p:attrName>style.visibility</p:attrName>
                                        </p:attrNameLst>
                                      </p:cBhvr>
                                      <p:to>
                                        <p:strVal val="visible"/>
                                      </p:to>
                                    </p:set>
                                    <p:animEffect filter="fade" transition="in">
                                      <p:cBhvr additive="repl">
                                        <p:cTn dur="250" fill="freeze" id="907"/>
                                        <p:tgtEl>
                                          <p:spTgt spid="656"/>
                                        </p:tgtEl>
                                      </p:cBhvr>
                                    </p:animEffect>
                                    <p:anim calcmode="lin" valueType="num">
                                      <p:cBhvr additive="repl">
                                        <p:cTn dur="250" fill="hold" id="908"/>
                                        <p:tgtEl>
                                          <p:spTgt spid="656"/>
                                        </p:tgtEl>
                                        <p:attrNameLst>
                                          <p:attrName>ppt_x</p:attrName>
                                        </p:attrNameLst>
                                      </p:cBhvr>
                                      <p:tavLst>
                                        <p:tav tm="0">
                                          <p:val>
                                            <p:strVal val="#ppt_x"/>
                                          </p:val>
                                        </p:tav>
                                        <p:tav tm="100000">
                                          <p:val>
                                            <p:strVal val="#ppt_x"/>
                                          </p:val>
                                        </p:tav>
                                      </p:tavLst>
                                    </p:anim>
                                    <p:anim calcmode="lin" valueType="num">
                                      <p:cBhvr additive="repl">
                                        <p:cTn dur="250" fill="hold" id="909"/>
                                        <p:tgtEl>
                                          <p:spTgt spid="656"/>
                                        </p:tgtEl>
                                        <p:attrNameLst>
                                          <p:attrName>ppt_y</p:attrName>
                                        </p:attrNameLst>
                                      </p:cBhvr>
                                      <p:tavLst>
                                        <p:tav tm="0">
                                          <p:val>
                                            <p:strVal val="#ppt_y+.1"/>
                                          </p:val>
                                        </p:tav>
                                        <p:tav tm="100000">
                                          <p:val>
                                            <p:strVal val="#ppt_y"/>
                                          </p:val>
                                        </p:tav>
                                      </p:tavLst>
                                    </p:anim>
                                  </p:childTnLst>
                                </p:cTn>
                              </p:par>
                              <p:par>
                                <p:cTn fill="hold" id="910" nodeType="withEffect" presetClass="entr" presetID="42">
                                  <p:stCondLst>
                                    <p:cond delay="0"/>
                                  </p:stCondLst>
                                  <p:childTnLst>
                                    <p:set>
                                      <p:cBhvr>
                                        <p:cTn dur="1" fill="hold" id="911">
                                          <p:stCondLst>
                                            <p:cond delay="0"/>
                                          </p:stCondLst>
                                        </p:cTn>
                                        <p:tgtEl>
                                          <p:spTgt spid="657"/>
                                        </p:tgtEl>
                                        <p:attrNameLst>
                                          <p:attrName>style.visibility</p:attrName>
                                        </p:attrNameLst>
                                      </p:cBhvr>
                                      <p:to>
                                        <p:strVal val="visible"/>
                                      </p:to>
                                    </p:set>
                                    <p:animEffect filter="fade" transition="in">
                                      <p:cBhvr additive="repl">
                                        <p:cTn dur="250" fill="freeze" id="912"/>
                                        <p:tgtEl>
                                          <p:spTgt spid="657"/>
                                        </p:tgtEl>
                                      </p:cBhvr>
                                    </p:animEffect>
                                    <p:anim calcmode="lin" valueType="num">
                                      <p:cBhvr additive="repl">
                                        <p:cTn dur="250" fill="hold" id="913"/>
                                        <p:tgtEl>
                                          <p:spTgt spid="657"/>
                                        </p:tgtEl>
                                        <p:attrNameLst>
                                          <p:attrName>ppt_x</p:attrName>
                                        </p:attrNameLst>
                                      </p:cBhvr>
                                      <p:tavLst>
                                        <p:tav tm="0">
                                          <p:val>
                                            <p:strVal val="#ppt_x"/>
                                          </p:val>
                                        </p:tav>
                                        <p:tav tm="100000">
                                          <p:val>
                                            <p:strVal val="#ppt_x"/>
                                          </p:val>
                                        </p:tav>
                                      </p:tavLst>
                                    </p:anim>
                                    <p:anim calcmode="lin" valueType="num">
                                      <p:cBhvr additive="repl">
                                        <p:cTn dur="250" fill="hold" id="914"/>
                                        <p:tgtEl>
                                          <p:spTgt spid="657"/>
                                        </p:tgtEl>
                                        <p:attrNameLst>
                                          <p:attrName>ppt_y</p:attrName>
                                        </p:attrNameLst>
                                      </p:cBhvr>
                                      <p:tavLst>
                                        <p:tav tm="0">
                                          <p:val>
                                            <p:strVal val="#ppt_y+.1"/>
                                          </p:val>
                                        </p:tav>
                                        <p:tav tm="100000">
                                          <p:val>
                                            <p:strVal val="#ppt_y"/>
                                          </p:val>
                                        </p:tav>
                                      </p:tavLst>
                                    </p:anim>
                                  </p:childTnLst>
                                </p:cTn>
                              </p:par>
                            </p:childTnLst>
                          </p:cTn>
                        </p:par>
                      </p:childTnLst>
                    </p:cTn>
                  </p:par>
                  <p:par>
                    <p:cTn fill="hold" id="915">
                      <p:stCondLst>
                        <p:cond delay="indefinite"/>
                      </p:stCondLst>
                      <p:childTnLst>
                        <p:par>
                          <p:cTn fill="hold" id="916">
                            <p:stCondLst>
                              <p:cond delay="0"/>
                            </p:stCondLst>
                            <p:childTnLst>
                              <p:par>
                                <p:cTn fill="hold" id="917" nodeType="clickEffect" presetClass="entr" presetID="47">
                                  <p:stCondLst>
                                    <p:cond delay="0"/>
                                  </p:stCondLst>
                                  <p:childTnLst>
                                    <p:set>
                                      <p:cBhvr>
                                        <p:cTn dur="1" fill="hold" id="918">
                                          <p:stCondLst>
                                            <p:cond delay="0"/>
                                          </p:stCondLst>
                                        </p:cTn>
                                        <p:tgtEl>
                                          <p:spTgt spid="662"/>
                                        </p:tgtEl>
                                        <p:attrNameLst>
                                          <p:attrName>style.visibility</p:attrName>
                                        </p:attrNameLst>
                                      </p:cBhvr>
                                      <p:to>
                                        <p:strVal val="visible"/>
                                      </p:to>
                                    </p:set>
                                    <p:animEffect filter="fade" transition="in">
                                      <p:cBhvr additive="repl">
                                        <p:cTn dur="250" fill="freeze" id="919"/>
                                        <p:tgtEl>
                                          <p:spTgt spid="662"/>
                                        </p:tgtEl>
                                      </p:cBhvr>
                                    </p:animEffect>
                                    <p:anim calcmode="lin" valueType="num">
                                      <p:cBhvr additive="repl">
                                        <p:cTn dur="250" fill="hold" id="920"/>
                                        <p:tgtEl>
                                          <p:spTgt spid="662"/>
                                        </p:tgtEl>
                                        <p:attrNameLst>
                                          <p:attrName>ppt_x</p:attrName>
                                        </p:attrNameLst>
                                      </p:cBhvr>
                                      <p:tavLst>
                                        <p:tav tm="0">
                                          <p:val>
                                            <p:strVal val="#ppt_x"/>
                                          </p:val>
                                        </p:tav>
                                        <p:tav tm="100000">
                                          <p:val>
                                            <p:strVal val="#ppt_x"/>
                                          </p:val>
                                        </p:tav>
                                      </p:tavLst>
                                    </p:anim>
                                    <p:anim calcmode="lin" valueType="num">
                                      <p:cBhvr additive="repl">
                                        <p:cTn dur="250" fill="hold" id="921"/>
                                        <p:tgtEl>
                                          <p:spTgt spid="662"/>
                                        </p:tgtEl>
                                        <p:attrNameLst>
                                          <p:attrName>ppt_y</p:attrName>
                                        </p:attrNameLst>
                                      </p:cBhvr>
                                      <p:tavLst>
                                        <p:tav tm="0">
                                          <p:val>
                                            <p:strVal val="#ppt_y-.1"/>
                                          </p:val>
                                        </p:tav>
                                        <p:tav tm="100000">
                                          <p:val>
                                            <p:strVal val="#ppt_y"/>
                                          </p:val>
                                        </p:tav>
                                      </p:tavLst>
                                    </p:anim>
                                  </p:childTnLst>
                                </p:cTn>
                              </p:par>
                            </p:childTnLst>
                          </p:cTn>
                        </p:par>
                        <p:par>
                          <p:cTn fill="hold" id="922">
                            <p:stCondLst>
                              <p:cond delay="250"/>
                            </p:stCondLst>
                            <p:childTnLst>
                              <p:par>
                                <p:cTn fill="hold" id="923" nodeType="afterEffect" presetClass="entr" presetID="10">
                                  <p:stCondLst>
                                    <p:cond delay="0"/>
                                  </p:stCondLst>
                                  <p:childTnLst>
                                    <p:set>
                                      <p:cBhvr>
                                        <p:cTn dur="1" fill="hold" id="924">
                                          <p:stCondLst>
                                            <p:cond delay="0"/>
                                          </p:stCondLst>
                                        </p:cTn>
                                        <p:tgtEl>
                                          <p:spTgt spid="653"/>
                                        </p:tgtEl>
                                        <p:attrNameLst>
                                          <p:attrName>style.visibility</p:attrName>
                                        </p:attrNameLst>
                                      </p:cBhvr>
                                      <p:to>
                                        <p:strVal val="visible"/>
                                      </p:to>
                                    </p:set>
                                    <p:animEffect filter="fade" transition="in">
                                      <p:cBhvr additive="repl">
                                        <p:cTn dur="250" fill="freeze" id="925"/>
                                        <p:tgtEl>
                                          <p:spTgt spid="653"/>
                                        </p:tgtEl>
                                      </p:cBhvr>
                                    </p:animEffect>
                                  </p:childTnLst>
                                </p:cTn>
                              </p:par>
                              <p:par>
                                <p:cTn fill="hold" id="926" nodeType="withEffect" presetClass="entr" presetID="10">
                                  <p:stCondLst>
                                    <p:cond delay="0"/>
                                  </p:stCondLst>
                                  <p:childTnLst>
                                    <p:set>
                                      <p:cBhvr>
                                        <p:cTn dur="1" fill="hold" id="927">
                                          <p:stCondLst>
                                            <p:cond delay="0"/>
                                          </p:stCondLst>
                                        </p:cTn>
                                        <p:tgtEl>
                                          <p:spTgt spid="655"/>
                                        </p:tgtEl>
                                        <p:attrNameLst>
                                          <p:attrName>style.visibility</p:attrName>
                                        </p:attrNameLst>
                                      </p:cBhvr>
                                      <p:to>
                                        <p:strVal val="visible"/>
                                      </p:to>
                                    </p:set>
                                    <p:animEffect filter="fade" transition="in">
                                      <p:cBhvr additive="repl">
                                        <p:cTn dur="250" fill="freeze" id="928"/>
                                        <p:tgtEl>
                                          <p:spTgt spid="655"/>
                                        </p:tgtEl>
                                      </p:cBhvr>
                                    </p:animEffect>
                                  </p:childTnLst>
                                </p:cTn>
                              </p:par>
                              <p:par>
                                <p:cTn fill="hold" id="929" nodeType="withEffect" presetClass="entr" presetID="10">
                                  <p:stCondLst>
                                    <p:cond delay="0"/>
                                  </p:stCondLst>
                                  <p:childTnLst>
                                    <p:set>
                                      <p:cBhvr>
                                        <p:cTn dur="1" fill="hold" id="930">
                                          <p:stCondLst>
                                            <p:cond delay="0"/>
                                          </p:stCondLst>
                                        </p:cTn>
                                        <p:tgtEl>
                                          <p:spTgt spid="654"/>
                                        </p:tgtEl>
                                        <p:attrNameLst>
                                          <p:attrName>style.visibility</p:attrName>
                                        </p:attrNameLst>
                                      </p:cBhvr>
                                      <p:to>
                                        <p:strVal val="visible"/>
                                      </p:to>
                                    </p:set>
                                    <p:animEffect filter="fade" transition="in">
                                      <p:cBhvr additive="repl">
                                        <p:cTn dur="250" fill="freeze" id="931"/>
                                        <p:tgtEl>
                                          <p:spTgt spid="65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3"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Lonely workflow</a:t>
            </a:r>
            <a:endParaRPr/>
          </a:p>
        </p:txBody>
      </p:sp>
      <p:pic>
        <p:nvPicPr>
          <p:cNvPr descr="" id="664" name="Picture 6"/>
          <p:cNvPicPr/>
          <p:nvPr/>
        </p:nvPicPr>
        <p:blipFill>
          <a:blip r:embed="rId1"/>
          <a:stretch>
            <a:fillRect/>
          </a:stretch>
        </p:blipFill>
        <p:spPr>
          <a:xfrm>
            <a:off x="7617240" y="1737360"/>
            <a:ext cx="1799640" cy="1799640"/>
          </a:xfrm>
          <a:prstGeom prst="rect">
            <a:avLst/>
          </a:prstGeom>
        </p:spPr>
      </p:pic>
      <p:pic>
        <p:nvPicPr>
          <p:cNvPr descr="" id="665" name="Picture 8"/>
          <p:cNvPicPr/>
          <p:nvPr/>
        </p:nvPicPr>
        <p:blipFill>
          <a:blip r:embed="rId2"/>
          <a:stretch>
            <a:fillRect/>
          </a:stretch>
        </p:blipFill>
        <p:spPr>
          <a:xfrm>
            <a:off x="1927440" y="4047120"/>
            <a:ext cx="1799640" cy="1799640"/>
          </a:xfrm>
          <a:prstGeom prst="rect">
            <a:avLst/>
          </a:prstGeom>
        </p:spPr>
      </p:pic>
      <p:pic>
        <p:nvPicPr>
          <p:cNvPr descr="" id="666" name="Picture 14"/>
          <p:cNvPicPr/>
          <p:nvPr/>
        </p:nvPicPr>
        <p:blipFill>
          <a:blip r:embed="rId3"/>
          <a:stretch>
            <a:fillRect/>
          </a:stretch>
        </p:blipFill>
        <p:spPr>
          <a:xfrm>
            <a:off x="8773200" y="3920040"/>
            <a:ext cx="1799640" cy="1799640"/>
          </a:xfrm>
          <a:prstGeom prst="rect">
            <a:avLst/>
          </a:prstGeom>
        </p:spPr>
      </p:pic>
      <p:sp>
        <p:nvSpPr>
          <p:cNvPr id="667" name="CustomShape 2"/>
          <p:cNvSpPr/>
          <p:nvPr/>
        </p:nvSpPr>
        <p:spPr>
          <a:xfrm>
            <a:off x="2297160" y="1895040"/>
            <a:ext cx="1436040" cy="933480"/>
          </a:xfrm>
          <a:prstGeom prst="rect">
            <a:avLst>
              <a:gd fmla="val 16667" name="adj"/>
            </a:avLst>
          </a:prstGeom>
          <a:solidFill>
            <a:srgbClr val="648ba9"/>
          </a:solidFill>
          <a:ln w="15840">
            <a:solidFill>
              <a:srgbClr val="ffffff"/>
            </a:solidFill>
            <a:round/>
          </a:ln>
        </p:spPr>
      </p:sp>
      <p:sp>
        <p:nvSpPr>
          <p:cNvPr id="668" name="CustomShape 3"/>
          <p:cNvSpPr/>
          <p:nvPr/>
        </p:nvSpPr>
        <p:spPr>
          <a:xfrm>
            <a:off x="2342520" y="1940760"/>
            <a:ext cx="1344960" cy="842400"/>
          </a:xfrm>
          <a:prstGeom prst="rect">
            <a:avLst/>
          </a:prstGeom>
        </p:spPr>
        <p:txBody>
          <a:bodyPr anchor="ctr" bIns="95400" lIns="95400" rIns="95400" tIns="95400"/>
          <a:p>
            <a:pPr algn="ctr">
              <a:lnSpc>
                <a:spcPct val="90000"/>
              </a:lnSpc>
            </a:pPr>
            <a:r>
              <a:rPr lang="en-SG" sz="2500">
                <a:solidFill>
                  <a:srgbClr val="ffffff"/>
                </a:solidFill>
                <a:latin typeface="Segoe UI"/>
              </a:rPr>
              <a:t>Init</a:t>
            </a:r>
            <a:endParaRPr/>
          </a:p>
        </p:txBody>
      </p:sp>
      <p:sp>
        <p:nvSpPr>
          <p:cNvPr id="669" name="CustomShape 4"/>
          <p:cNvSpPr/>
          <p:nvPr/>
        </p:nvSpPr>
        <p:spPr>
          <a:xfrm>
            <a:off x="3873600" y="2361960"/>
            <a:ext cx="1002960" cy="360"/>
          </a:xfrm>
          <a:prstGeom prst="straightConnector1">
            <a:avLst/>
          </a:prstGeom>
          <a:ln w="12600">
            <a:solidFill>
              <a:srgbClr val="6997af"/>
            </a:solidFill>
            <a:round/>
            <a:tailEnd len="med" type="triangle" w="med"/>
          </a:ln>
        </p:spPr>
      </p:sp>
    </p:spTree>
  </p:cSld>
  <p:transition spd="slow">
    <p:push dir="d"/>
  </p:transition>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0"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Lonely workflow</a:t>
            </a:r>
            <a:endParaRPr/>
          </a:p>
        </p:txBody>
      </p:sp>
      <p:pic>
        <p:nvPicPr>
          <p:cNvPr descr="" id="671" name="Picture 6"/>
          <p:cNvPicPr/>
          <p:nvPr/>
        </p:nvPicPr>
        <p:blipFill>
          <a:blip r:embed="rId1"/>
          <a:stretch>
            <a:fillRect/>
          </a:stretch>
        </p:blipFill>
        <p:spPr>
          <a:xfrm>
            <a:off x="7617240" y="1737360"/>
            <a:ext cx="1799640" cy="1799640"/>
          </a:xfrm>
          <a:prstGeom prst="rect">
            <a:avLst/>
          </a:prstGeom>
        </p:spPr>
      </p:pic>
      <p:pic>
        <p:nvPicPr>
          <p:cNvPr descr="" id="672" name="Picture 8"/>
          <p:cNvPicPr/>
          <p:nvPr/>
        </p:nvPicPr>
        <p:blipFill>
          <a:blip r:embed="rId2"/>
          <a:stretch>
            <a:fillRect/>
          </a:stretch>
        </p:blipFill>
        <p:spPr>
          <a:xfrm>
            <a:off x="1927440" y="4047120"/>
            <a:ext cx="1799640" cy="1799640"/>
          </a:xfrm>
          <a:prstGeom prst="rect">
            <a:avLst/>
          </a:prstGeom>
        </p:spPr>
      </p:pic>
      <p:pic>
        <p:nvPicPr>
          <p:cNvPr descr="" id="673" name="Picture 14"/>
          <p:cNvPicPr/>
          <p:nvPr/>
        </p:nvPicPr>
        <p:blipFill>
          <a:blip r:embed="rId3"/>
          <a:stretch>
            <a:fillRect/>
          </a:stretch>
        </p:blipFill>
        <p:spPr>
          <a:xfrm>
            <a:off x="8773200" y="3920040"/>
            <a:ext cx="1799640" cy="1799640"/>
          </a:xfrm>
          <a:prstGeom prst="rect">
            <a:avLst/>
          </a:prstGeom>
        </p:spPr>
      </p:pic>
      <p:sp>
        <p:nvSpPr>
          <p:cNvPr id="674" name="CustomShape 2"/>
          <p:cNvSpPr/>
          <p:nvPr/>
        </p:nvSpPr>
        <p:spPr>
          <a:xfrm>
            <a:off x="2297160" y="1895040"/>
            <a:ext cx="1436040" cy="933480"/>
          </a:xfrm>
          <a:prstGeom prst="rect">
            <a:avLst>
              <a:gd fmla="val 16667" name="adj"/>
            </a:avLst>
          </a:prstGeom>
          <a:solidFill>
            <a:srgbClr val="648ba9"/>
          </a:solidFill>
          <a:ln w="15840">
            <a:solidFill>
              <a:srgbClr val="ffffff"/>
            </a:solidFill>
            <a:round/>
          </a:ln>
        </p:spPr>
      </p:sp>
      <p:sp>
        <p:nvSpPr>
          <p:cNvPr id="675" name="CustomShape 3"/>
          <p:cNvSpPr/>
          <p:nvPr/>
        </p:nvSpPr>
        <p:spPr>
          <a:xfrm>
            <a:off x="2342520" y="1940760"/>
            <a:ext cx="1344960" cy="842400"/>
          </a:xfrm>
          <a:prstGeom prst="rect">
            <a:avLst/>
          </a:prstGeom>
        </p:spPr>
        <p:txBody>
          <a:bodyPr anchor="ctr" bIns="95400" lIns="95400" rIns="95400" tIns="95400"/>
          <a:p>
            <a:pPr algn="ctr">
              <a:lnSpc>
                <a:spcPct val="90000"/>
              </a:lnSpc>
            </a:pPr>
            <a:r>
              <a:rPr lang="en-SG" sz="2500">
                <a:solidFill>
                  <a:srgbClr val="ffffff"/>
                </a:solidFill>
                <a:latin typeface="Segoe UI"/>
              </a:rPr>
              <a:t>Init</a:t>
            </a:r>
            <a:endParaRPr/>
          </a:p>
        </p:txBody>
      </p:sp>
      <p:sp>
        <p:nvSpPr>
          <p:cNvPr id="676" name="CustomShape 4"/>
          <p:cNvSpPr/>
          <p:nvPr/>
        </p:nvSpPr>
        <p:spPr>
          <a:xfrm>
            <a:off x="3873600" y="2361960"/>
            <a:ext cx="1002960" cy="360"/>
          </a:xfrm>
          <a:prstGeom prst="straightConnector1">
            <a:avLst/>
          </a:prstGeom>
          <a:ln w="12600">
            <a:solidFill>
              <a:srgbClr val="6997af"/>
            </a:solidFill>
            <a:round/>
            <a:tailEnd len="med" type="triangle" w="med"/>
          </a:ln>
        </p:spPr>
      </p:sp>
      <p:pic>
        <p:nvPicPr>
          <p:cNvPr descr="" id="677" name="PPIndicator201402032303449608"/>
          <p:cNvPicPr/>
          <p:nvPr/>
        </p:nvPicPr>
        <p:blipFill>
          <a:blip r:embed="rId4"/>
          <a:stretch>
            <a:fillRect/>
          </a:stretch>
        </p:blipFill>
        <p:spPr>
          <a:xfrm>
            <a:off x="10667880" y="0"/>
            <a:ext cx="1523520" cy="1066320"/>
          </a:xfrm>
          <a:prstGeom prst="rect">
            <a:avLst/>
          </a:prstGeom>
        </p:spPr>
      </p:pic>
    </p:spTree>
  </p:cSld>
  <p:timing>
    <p:tnLst>
      <p:par>
        <p:cTn dur="indefinite" id="932" nodeType="tmRoot" restart="never">
          <p:childTnLst>
            <p:seq>
              <p:cTn dur="indefinite" id="933" nodeType="mainSeq">
                <p:childTnLst>
                  <p:par>
                    <p:cTn fill="hold" id="934">
                      <p:stCondLst>
                        <p:cond delay="indefinite"/>
                      </p:stCondLst>
                      <p:childTnLst>
                        <p:par>
                          <p:cTn fill="hold" id="935">
                            <p:stCondLst>
                              <p:cond delay="0"/>
                            </p:stCondLst>
                            <p:childTnLst>
                              <p:par>
                                <p:cTn fill="hold" id="936" nodeType="withEffect" presetClass="exit" presetID="1">
                                  <p:stCondLst>
                                    <p:cond delay="0"/>
                                  </p:stCondLst>
                                  <p:childTnLst>
                                    <p:set>
                                      <p:cBhvr>
                                        <p:cTn dur="1" fill="hold" id="937">
                                          <p:stCondLst>
                                            <p:cond delay="0"/>
                                          </p:stCondLst>
                                        </p:cTn>
                                        <p:tgtEl>
                                          <p:spTgt spid="677"/>
                                        </p:tgtEl>
                                        <p:attrNameLst>
                                          <p:attrName>style.visibility</p:attrName>
                                        </p:attrNameLst>
                                      </p:cBhvr>
                                      <p:to>
                                        <p:strVal val="hidden"/>
                                      </p:to>
                                    </p:set>
                                  </p:childTnLst>
                                </p:cTn>
                              </p:par>
                              <p:par>
                                <p:cTn fill="hold" id="938" nodeType="withEffect" presetClass="path" presetID="42">
                                  <p:stCondLst>
                                    <p:cond delay="0"/>
                                  </p:stCondLst>
                                  <p:childTnLst/>
                                </p:cTn>
                              </p:par>
                              <p:par>
                                <p:cTn fill="hold" id="939" nodeType="withEffect" presetClass="emph" presetID="6">
                                  <p:stCondLst>
                                    <p:cond delay="0"/>
                                  </p:stCondLst>
                                  <p:childTnLst/>
                                </p:cTn>
                              </p:par>
                              <p:par>
                                <p:cTn fill="hold" id="940" nodeType="withEffect" presetClass="path" presetID="42">
                                  <p:stCondLst>
                                    <p:cond delay="0"/>
                                  </p:stCondLst>
                                  <p:childTnLst/>
                                </p:cTn>
                              </p:par>
                              <p:par>
                                <p:cTn fill="hold" id="941" nodeType="withEffect" presetClass="emph" presetID="6">
                                  <p:stCondLst>
                                    <p:cond delay="0"/>
                                  </p:stCondLst>
                                  <p:childTnLst/>
                                </p:cTn>
                              </p:par>
                              <p:par>
                                <p:cTn fill="hold" id="942" nodeType="withEffect" presetClass="path" presetID="42">
                                  <p:stCondLst>
                                    <p:cond delay="0"/>
                                  </p:stCondLst>
                                  <p:childTnLst/>
                                </p:cTn>
                              </p:par>
                              <p:par>
                                <p:cTn fill="hold" id="943" nodeType="withEffect" presetClass="emph" presetID="6">
                                  <p:stCondLst>
                                    <p:cond delay="0"/>
                                  </p:stCondLst>
                                  <p:childTnLst/>
                                </p:cTn>
                              </p:par>
                              <p:par>
                                <p:cTn fill="hold" id="944" nodeType="withEffect" presetClass="path" presetID="42">
                                  <p:stCondLst>
                                    <p:cond delay="0"/>
                                  </p:stCondLst>
                                  <p:childTnLst/>
                                </p:cTn>
                              </p:par>
                              <p:par>
                                <p:cTn fill="hold" id="945" nodeType="withEffect" presetClass="emph" presetID="6">
                                  <p:stCondLst>
                                    <p:cond delay="0"/>
                                  </p:stCondLst>
                                  <p:childTnLst/>
                                </p:cTn>
                              </p:par>
                              <p:par>
                                <p:cTn fill="hold" id="946" nodeType="withEffect" presetClass="path" presetID="42">
                                  <p:stCondLst>
                                    <p:cond delay="0"/>
                                  </p:stCondLst>
                                  <p:childTnLst/>
                                </p:cTn>
                              </p:par>
                              <p:par>
                                <p:cTn fill="hold" id="947" nodeType="withEffect" presetClass="emph" presetID="6">
                                  <p:stCondLst>
                                    <p:cond delay="0"/>
                                  </p:stCondLst>
                                  <p:childTnLst/>
                                </p:cTn>
                              </p:par>
                              <p:par>
                                <p:cTn fill="hold" id="948" nodeType="withEffect" presetClass="path" presetID="42">
                                  <p:stCondLst>
                                    <p:cond delay="0"/>
                                  </p:stCondLst>
                                  <p:childTnLst/>
                                </p:cTn>
                              </p:par>
                              <p:par>
                                <p:cTn fill="hold" id="949" nodeType="withEffect" presetClass="emph" presetID="6">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678" name="cloud"/>
          <p:cNvPicPr/>
          <p:nvPr/>
        </p:nvPicPr>
        <p:blipFill>
          <a:blip r:embed="rId1"/>
          <a:stretch>
            <a:fillRect/>
          </a:stretch>
        </p:blipFill>
        <p:spPr>
          <a:xfrm>
            <a:off x="1071360" y="1911600"/>
            <a:ext cx="3034800" cy="2710440"/>
          </a:xfrm>
          <a:prstGeom prst="rect">
            <a:avLst/>
          </a:prstGeom>
        </p:spPr>
      </p:pic>
      <p:pic>
        <p:nvPicPr>
          <p:cNvPr descr="" id="679" name="cloud computing"/>
          <p:cNvPicPr/>
          <p:nvPr/>
        </p:nvPicPr>
        <p:blipFill>
          <a:blip r:embed="rId2"/>
          <a:stretch>
            <a:fillRect/>
          </a:stretch>
        </p:blipFill>
        <p:spPr>
          <a:xfrm>
            <a:off x="766080" y="1929960"/>
            <a:ext cx="3638160" cy="2910600"/>
          </a:xfrm>
          <a:prstGeom prst="rect">
            <a:avLst/>
          </a:prstGeom>
        </p:spPr>
      </p:pic>
      <p:sp>
        <p:nvSpPr>
          <p:cNvPr id="680"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Collaborative workflow</a:t>
            </a:r>
            <a:endParaRPr/>
          </a:p>
        </p:txBody>
      </p:sp>
      <p:pic>
        <p:nvPicPr>
          <p:cNvPr descr="" id="681" name="Picture 6"/>
          <p:cNvPicPr/>
          <p:nvPr/>
        </p:nvPicPr>
        <p:blipFill>
          <a:blip r:embed="rId3"/>
          <a:stretch>
            <a:fillRect/>
          </a:stretch>
        </p:blipFill>
        <p:spPr>
          <a:xfrm>
            <a:off x="9117360" y="3385080"/>
            <a:ext cx="1023480" cy="1023480"/>
          </a:xfrm>
          <a:prstGeom prst="rect">
            <a:avLst/>
          </a:prstGeom>
        </p:spPr>
      </p:pic>
      <p:pic>
        <p:nvPicPr>
          <p:cNvPr descr="" id="682" name="Picture 8"/>
          <p:cNvPicPr/>
          <p:nvPr/>
        </p:nvPicPr>
        <p:blipFill>
          <a:blip r:embed="rId4"/>
          <a:stretch>
            <a:fillRect/>
          </a:stretch>
        </p:blipFill>
        <p:spPr>
          <a:xfrm>
            <a:off x="5712480" y="5068440"/>
            <a:ext cx="1023480" cy="1023480"/>
          </a:xfrm>
          <a:prstGeom prst="rect">
            <a:avLst/>
          </a:prstGeom>
        </p:spPr>
      </p:pic>
      <p:pic>
        <p:nvPicPr>
          <p:cNvPr descr="" id="683" name="Picture 14"/>
          <p:cNvPicPr/>
          <p:nvPr/>
        </p:nvPicPr>
        <p:blipFill>
          <a:blip r:embed="rId5"/>
          <a:stretch>
            <a:fillRect/>
          </a:stretch>
        </p:blipFill>
        <p:spPr>
          <a:xfrm>
            <a:off x="9842040" y="4930200"/>
            <a:ext cx="1023480" cy="1023480"/>
          </a:xfrm>
          <a:prstGeom prst="rect">
            <a:avLst/>
          </a:prstGeom>
        </p:spPr>
      </p:pic>
      <p:sp>
        <p:nvSpPr>
          <p:cNvPr id="684" name="CustomShape 2"/>
          <p:cNvSpPr/>
          <p:nvPr/>
        </p:nvSpPr>
        <p:spPr>
          <a:xfrm>
            <a:off x="8039520" y="2143080"/>
            <a:ext cx="1077480" cy="700200"/>
          </a:xfrm>
          <a:prstGeom prst="rect">
            <a:avLst>
              <a:gd fmla="val 16667" name="adj"/>
            </a:avLst>
          </a:prstGeom>
          <a:solidFill>
            <a:srgbClr val="648ba9"/>
          </a:solidFill>
          <a:ln w="15840">
            <a:solidFill>
              <a:srgbClr val="ffffff"/>
            </a:solidFill>
            <a:round/>
          </a:ln>
        </p:spPr>
      </p:sp>
      <p:sp>
        <p:nvSpPr>
          <p:cNvPr id="685" name="CustomShape 3"/>
          <p:cNvSpPr/>
          <p:nvPr/>
        </p:nvSpPr>
        <p:spPr>
          <a:xfrm>
            <a:off x="8073720" y="2177280"/>
            <a:ext cx="1009080" cy="631800"/>
          </a:xfrm>
          <a:prstGeom prst="rect">
            <a:avLst/>
          </a:prstGeom>
        </p:spPr>
        <p:txBody>
          <a:bodyPr anchor="ctr" bIns="95400" lIns="95400" rIns="95400" tIns="95400"/>
          <a:p>
            <a:pPr algn="ctr">
              <a:lnSpc>
                <a:spcPct val="90000"/>
              </a:lnSpc>
            </a:pPr>
            <a:r>
              <a:rPr lang="en-SG">
                <a:solidFill>
                  <a:srgbClr val="ffffff"/>
                </a:solidFill>
                <a:latin typeface="Segoe UI"/>
              </a:rPr>
              <a:t>Init</a:t>
            </a:r>
            <a:endParaRPr/>
          </a:p>
        </p:txBody>
      </p:sp>
      <p:sp>
        <p:nvSpPr>
          <p:cNvPr id="686" name="CustomShape 4"/>
          <p:cNvSpPr/>
          <p:nvPr/>
        </p:nvSpPr>
        <p:spPr>
          <a:xfrm>
            <a:off x="8531280" y="2896560"/>
            <a:ext cx="5400" cy="541080"/>
          </a:xfrm>
          <a:prstGeom prst="straightConnector1">
            <a:avLst/>
          </a:prstGeom>
          <a:ln w="12600">
            <a:solidFill>
              <a:srgbClr val="6997af"/>
            </a:solidFill>
            <a:round/>
            <a:tailEnd len="med" type="triangle" w="med"/>
          </a:ln>
        </p:spPr>
      </p:sp>
      <p:sp>
        <p:nvSpPr>
          <p:cNvPr id="687" name="CustomShape 5"/>
          <p:cNvSpPr/>
          <p:nvPr/>
        </p:nvSpPr>
        <p:spPr>
          <a:xfrm>
            <a:off x="4007520" y="3405960"/>
            <a:ext cx="2995920" cy="1293840"/>
          </a:xfrm>
          <a:prstGeom prst="straightConnector1">
            <a:avLst/>
          </a:prstGeom>
          <a:ln w="12600">
            <a:solidFill>
              <a:srgbClr val="314d5b"/>
            </a:solidFill>
            <a:round/>
            <a:tailEnd len="med" type="triangle" w="med"/>
          </a:ln>
        </p:spPr>
      </p:sp>
      <p:sp>
        <p:nvSpPr>
          <p:cNvPr id="688" name="CustomShape 6"/>
          <p:cNvSpPr/>
          <p:nvPr/>
        </p:nvSpPr>
        <p:spPr>
          <a:xfrm>
            <a:off x="4376160" y="3281400"/>
            <a:ext cx="2699640" cy="1127520"/>
          </a:xfrm>
          <a:prstGeom prst="straightConnector1">
            <a:avLst/>
          </a:prstGeom>
          <a:ln w="12600">
            <a:solidFill>
              <a:srgbClr val="314d5b"/>
            </a:solidFill>
            <a:round/>
            <a:tailEnd len="med" type="triangle" w="med"/>
          </a:ln>
        </p:spPr>
      </p:sp>
      <p:sp>
        <p:nvSpPr>
          <p:cNvPr id="689" name="CustomShape 7"/>
          <p:cNvSpPr/>
          <p:nvPr/>
        </p:nvSpPr>
        <p:spPr>
          <a:xfrm>
            <a:off x="4463640" y="4140000"/>
            <a:ext cx="1077480" cy="700200"/>
          </a:xfrm>
          <a:prstGeom prst="rect">
            <a:avLst>
              <a:gd fmla="val 16667" name="adj"/>
            </a:avLst>
          </a:prstGeom>
          <a:ln w="15840">
            <a:solidFill>
              <a:srgbClr val="ffffff"/>
            </a:solidFill>
            <a:round/>
          </a:ln>
        </p:spPr>
      </p:sp>
      <p:sp>
        <p:nvSpPr>
          <p:cNvPr id="690" name="CustomShape 8"/>
          <p:cNvSpPr/>
          <p:nvPr/>
        </p:nvSpPr>
        <p:spPr>
          <a:xfrm>
            <a:off x="4497840" y="4174200"/>
            <a:ext cx="1009080" cy="631800"/>
          </a:xfrm>
          <a:prstGeom prst="rect">
            <a:avLst/>
          </a:prstGeom>
        </p:spPr>
        <p:txBody>
          <a:bodyPr anchor="ctr" bIns="95400" lIns="95400" rIns="95400" tIns="95400"/>
          <a:p>
            <a:pPr algn="ctr">
              <a:lnSpc>
                <a:spcPct val="90000"/>
              </a:lnSpc>
            </a:pPr>
            <a:r>
              <a:rPr lang="en-SG">
                <a:solidFill>
                  <a:srgbClr val="ffffff"/>
                </a:solidFill>
                <a:latin typeface="Segoe UI"/>
              </a:rPr>
              <a:t>Push</a:t>
            </a:r>
            <a:endParaRPr/>
          </a:p>
        </p:txBody>
      </p:sp>
      <p:sp>
        <p:nvSpPr>
          <p:cNvPr id="691" name="CustomShape 9"/>
          <p:cNvSpPr/>
          <p:nvPr/>
        </p:nvSpPr>
        <p:spPr>
          <a:xfrm>
            <a:off x="6539040" y="2029680"/>
            <a:ext cx="1077480" cy="700200"/>
          </a:xfrm>
          <a:prstGeom prst="rect">
            <a:avLst>
              <a:gd fmla="val 16667" name="adj"/>
            </a:avLst>
          </a:prstGeom>
          <a:ln w="15840">
            <a:solidFill>
              <a:srgbClr val="ffffff"/>
            </a:solidFill>
            <a:round/>
          </a:ln>
        </p:spPr>
      </p:sp>
      <p:sp>
        <p:nvSpPr>
          <p:cNvPr id="692" name="CustomShape 10"/>
          <p:cNvSpPr/>
          <p:nvPr/>
        </p:nvSpPr>
        <p:spPr>
          <a:xfrm>
            <a:off x="6573240" y="2063880"/>
            <a:ext cx="1009080" cy="631800"/>
          </a:xfrm>
          <a:prstGeom prst="rect">
            <a:avLst/>
          </a:prstGeom>
        </p:spPr>
        <p:txBody>
          <a:bodyPr anchor="ctr" bIns="95400" lIns="95400" rIns="95400" tIns="95400"/>
          <a:p>
            <a:pPr algn="ctr">
              <a:lnSpc>
                <a:spcPct val="90000"/>
              </a:lnSpc>
            </a:pPr>
            <a:r>
              <a:rPr lang="en-SG">
                <a:solidFill>
                  <a:srgbClr val="ffffff"/>
                </a:solidFill>
                <a:latin typeface="Segoe UI"/>
              </a:rPr>
              <a:t>Clone</a:t>
            </a:r>
            <a:endParaRPr/>
          </a:p>
        </p:txBody>
      </p:sp>
      <p:sp>
        <p:nvSpPr>
          <p:cNvPr id="693" name="CustomShape 11"/>
          <p:cNvSpPr/>
          <p:nvPr/>
        </p:nvSpPr>
        <p:spPr>
          <a:xfrm>
            <a:off x="5501880" y="3021480"/>
            <a:ext cx="1077480" cy="700200"/>
          </a:xfrm>
          <a:prstGeom prst="rect">
            <a:avLst>
              <a:gd fmla="val 16667" name="adj"/>
            </a:avLst>
          </a:prstGeom>
          <a:ln w="15840">
            <a:solidFill>
              <a:srgbClr val="ffffff"/>
            </a:solidFill>
            <a:round/>
          </a:ln>
        </p:spPr>
      </p:sp>
      <p:sp>
        <p:nvSpPr>
          <p:cNvPr id="694" name="CustomShape 12"/>
          <p:cNvSpPr/>
          <p:nvPr/>
        </p:nvSpPr>
        <p:spPr>
          <a:xfrm>
            <a:off x="5536080" y="3055680"/>
            <a:ext cx="1009080" cy="631800"/>
          </a:xfrm>
          <a:prstGeom prst="rect">
            <a:avLst/>
          </a:prstGeom>
        </p:spPr>
        <p:txBody>
          <a:bodyPr anchor="ctr" bIns="95400" lIns="95400" rIns="95400" tIns="95400"/>
          <a:p>
            <a:pPr algn="ctr">
              <a:lnSpc>
                <a:spcPct val="90000"/>
              </a:lnSpc>
            </a:pPr>
            <a:r>
              <a:rPr lang="en-SG">
                <a:solidFill>
                  <a:srgbClr val="ffffff"/>
                </a:solidFill>
                <a:latin typeface="Segoe UI"/>
              </a:rPr>
              <a:t>Pull</a:t>
            </a:r>
            <a:endParaRPr/>
          </a:p>
        </p:txBody>
      </p:sp>
      <p:sp>
        <p:nvSpPr>
          <p:cNvPr id="695" name="CustomShape 13"/>
          <p:cNvSpPr/>
          <p:nvPr/>
        </p:nvSpPr>
        <p:spPr>
          <a:xfrm>
            <a:off x="4589280" y="2359080"/>
            <a:ext cx="3189960" cy="887760"/>
          </a:xfrm>
          <a:prstGeom prst="straightConnector1">
            <a:avLst/>
          </a:prstGeom>
          <a:ln w="12600">
            <a:solidFill>
              <a:srgbClr val="314d5b"/>
            </a:solidFill>
            <a:round/>
            <a:tailEnd len="med" type="triangle" w="med"/>
          </a:ln>
        </p:spPr>
      </p:sp>
      <p:pic>
        <p:nvPicPr>
          <p:cNvPr descr="" id="696" name="Picture 8"/>
          <p:cNvPicPr/>
          <p:nvPr/>
        </p:nvPicPr>
        <p:blipFill>
          <a:blip r:embed="rId6"/>
          <a:stretch>
            <a:fillRect/>
          </a:stretch>
        </p:blipFill>
        <p:spPr>
          <a:xfrm>
            <a:off x="1335960" y="2647080"/>
            <a:ext cx="2710080" cy="1296000"/>
          </a:xfrm>
          <a:prstGeom prst="rect">
            <a:avLst/>
          </a:prstGeom>
        </p:spPr>
      </p:pic>
      <p:pic>
        <p:nvPicPr>
          <p:cNvPr descr="" id="697" name="Picture 10"/>
          <p:cNvPicPr/>
          <p:nvPr/>
        </p:nvPicPr>
        <p:blipFill>
          <a:blip r:embed="rId7"/>
          <a:stretch>
            <a:fillRect/>
          </a:stretch>
        </p:blipFill>
        <p:spPr>
          <a:xfrm>
            <a:off x="11665800" y="5794560"/>
            <a:ext cx="467640" cy="467640"/>
          </a:xfrm>
          <a:prstGeom prst="rect">
            <a:avLst/>
          </a:prstGeom>
        </p:spPr>
      </p:pic>
    </p:spTree>
  </p:cSld>
  <p:timing>
    <p:tnLst>
      <p:par>
        <p:cTn dur="indefinite" id="950" nodeType="tmRoot" restart="never">
          <p:childTnLst>
            <p:seq>
              <p:cTn dur="indefinite" id="951" nodeType="mainSeq">
                <p:childTnLst>
                  <p:par>
                    <p:cTn fill="hold" id="952">
                      <p:stCondLst>
                        <p:cond delay="indefinite"/>
                      </p:stCondLst>
                      <p:childTnLst>
                        <p:par>
                          <p:cTn fill="hold" id="953">
                            <p:stCondLst>
                              <p:cond delay="0"/>
                            </p:stCondLst>
                            <p:childTnLst>
                              <p:par>
                                <p:cTn fill="hold" id="954" nodeType="clickEffect" presetClass="entr" presetID="31">
                                  <p:stCondLst>
                                    <p:cond delay="0"/>
                                  </p:stCondLst>
                                  <p:childTnLst>
                                    <p:set>
                                      <p:cBhvr>
                                        <p:cTn dur="1" fill="hold" id="955">
                                          <p:stCondLst>
                                            <p:cond delay="0"/>
                                          </p:stCondLst>
                                        </p:cTn>
                                        <p:tgtEl>
                                          <p:spTgt spid="678"/>
                                        </p:tgtEl>
                                        <p:attrNameLst>
                                          <p:attrName>style.visibility</p:attrName>
                                        </p:attrNameLst>
                                      </p:cBhvr>
                                      <p:to>
                                        <p:strVal val="visible"/>
                                      </p:to>
                                    </p:set>
                                    <p:anim calcmode="lin" valueType="num">
                                      <p:cBhvr additive="repl">
                                        <p:cTn dur="500" fill="hold" id="956"/>
                                        <p:tgtEl>
                                          <p:spTgt spid="678"/>
                                        </p:tgtEl>
                                        <p:attrNameLst>
                                          <p:attrName/>
                                        </p:attrNameLst>
                                      </p:cBhvr>
                                      <p:tavLst>
                                        <p:tav tm="0">
                                          <p:val/>
                                        </p:tav>
                                        <p:tav tm="100000">
                                          <p:val>
                                            <p:strVal val="#ppt_w"/>
                                          </p:val>
                                        </p:tav>
                                      </p:tavLst>
                                    </p:anim>
                                    <p:anim calcmode="lin" valueType="num">
                                      <p:cBhvr additive="repl">
                                        <p:cTn dur="500" fill="hold" id="957"/>
                                        <p:tgtEl>
                                          <p:spTgt spid="678"/>
                                        </p:tgtEl>
                                        <p:attrNameLst>
                                          <p:attrName/>
                                        </p:attrNameLst>
                                      </p:cBhvr>
                                      <p:tavLst>
                                        <p:tav tm="0">
                                          <p:val/>
                                        </p:tav>
                                        <p:tav tm="100000">
                                          <p:val>
                                            <p:strVal val="#ppt_h"/>
                                          </p:val>
                                        </p:tav>
                                      </p:tavLst>
                                    </p:anim>
                                    <p:anim calcmode="lin" valueType="num">
                                      <p:cBhvr additive="repl">
                                        <p:cTn dur="500" fill="hold" id="958"/>
                                        <p:tgtEl>
                                          <p:spTgt spid="678"/>
                                        </p:tgtEl>
                                        <p:attrNameLst>
                                          <p:attrName/>
                                        </p:attrNameLst>
                                      </p:cBhvr>
                                      <p:tavLst>
                                        <p:tav tm="0">
                                          <p:val>
                                            <p:strVal val="90"/>
                                          </p:val>
                                        </p:tav>
                                        <p:tav tm="100000">
                                          <p:val>
                                            <p:strVal val="0"/>
                                          </p:val>
                                        </p:tav>
                                      </p:tavLst>
                                    </p:anim>
                                    <p:animEffect filter="fade" transition="in">
                                      <p:cBhvr additive="repl">
                                        <p:cTn dur="500" fill="freeze" id="959"/>
                                        <p:tgtEl>
                                          <p:spTgt spid="678"/>
                                        </p:tgtEl>
                                      </p:cBhvr>
                                    </p:animEffect>
                                  </p:childTnLst>
                                </p:cTn>
                              </p:par>
                            </p:childTnLst>
                          </p:cTn>
                        </p:par>
                      </p:childTnLst>
                    </p:cTn>
                  </p:par>
                  <p:par>
                    <p:cTn fill="hold" id="960">
                      <p:stCondLst>
                        <p:cond delay="indefinite"/>
                      </p:stCondLst>
                      <p:childTnLst>
                        <p:par>
                          <p:cTn fill="hold" id="961">
                            <p:stCondLst>
                              <p:cond delay="0"/>
                            </p:stCondLst>
                            <p:childTnLst>
                              <p:par>
                                <p:cTn fill="hold" id="962" nodeType="clickEffect" presetClass="exit" presetID="37">
                                  <p:stCondLst>
                                    <p:cond delay="0"/>
                                  </p:stCondLst>
                                  <p:childTnLst>
                                    <p:animEffect filter="fade" transition="in">
                                      <p:cBhvr additive="repl">
                                        <p:cTn dur="500" fill="freeze" id="963"/>
                                        <p:tgtEl>
                                          <p:spTgt spid="678"/>
                                        </p:tgtEl>
                                      </p:cBhvr>
                                    </p:animEffect>
                                    <p:anim calcmode="lin" valueType="num">
                                      <p:cBhvr additive="repl">
                                        <p:cTn dur="500" fill="freeze" id="964"/>
                                        <p:tgtEl>
                                          <p:spTgt spid="678"/>
                                        </p:tgtEl>
                                        <p:attrNameLst>
                                          <p:attrName>ppt_x</p:attrName>
                                        </p:attrNameLst>
                                      </p:cBhvr>
                                      <p:tavLst>
                                        <p:tav tm="0">
                                          <p:val>
                                            <p:strVal val="#ppt_x"/>
                                          </p:val>
                                        </p:tav>
                                        <p:tav tm="100000">
                                          <p:val>
                                            <p:strVal val="#ppt_x"/>
                                          </p:val>
                                        </p:tav>
                                      </p:tavLst>
                                    </p:anim>
                                    <p:anim calcmode="lin" valueType="num">
                                      <p:cBhvr additive="repl">
                                        <p:cTn dur="50" fill="freeze" id="965"/>
                                        <p:tgtEl>
                                          <p:spTgt spid="678"/>
                                        </p:tgtEl>
                                        <p:attrNameLst>
                                          <p:attrName>ppt_y</p:attrName>
                                        </p:attrNameLst>
                                      </p:cBhvr>
                                      <p:tavLst>
                                        <p:tav tm="0">
                                          <p:val>
                                            <p:strVal val="#ppt_y"/>
                                          </p:val>
                                        </p:tav>
                                        <p:tav tm="100000">
                                          <p:val>
                                            <p:strVal val="#ppt_y-.03"/>
                                          </p:val>
                                        </p:tav>
                                      </p:tavLst>
                                    </p:anim>
                                    <p:anim calcmode="lin" valueType="num">
                                      <p:cBhvr additive="repl">
                                        <p:cTn dur="450" fill="freeze" id="966">
                                          <p:stCondLst>
                                            <p:cond delay="50"/>
                                          </p:stCondLst>
                                        </p:cTn>
                                        <p:tgtEl>
                                          <p:spTgt spid="678"/>
                                        </p:tgtEl>
                                        <p:attrNameLst>
                                          <p:attrName>ppt_y</p:attrName>
                                        </p:attrNameLst>
                                      </p:cBhvr>
                                      <p:tavLst>
                                        <p:tav tm="0">
                                          <p:val>
                                            <p:strVal val="#ppt_y"/>
                                          </p:val>
                                        </p:tav>
                                        <p:tav tm="100000">
                                          <p:val>
                                            <p:strVal val="#ppt_y+1"/>
                                          </p:val>
                                        </p:tav>
                                      </p:tavLst>
                                    </p:anim>
                                    <p:set>
                                      <p:cBhvr>
                                        <p:cTn dur="1" fill="hold" id="967">
                                          <p:stCondLst>
                                            <p:cond delay="498"/>
                                          </p:stCondLst>
                                        </p:cTn>
                                        <p:tgtEl>
                                          <p:spTgt spid="678"/>
                                        </p:tgtEl>
                                        <p:attrNameLst>
                                          <p:attrName>style.visibility</p:attrName>
                                        </p:attrNameLst>
                                      </p:cBhvr>
                                      <p:to>
                                        <p:strVal val="hidden"/>
                                      </p:to>
                                    </p:set>
                                  </p:childTnLst>
                                </p:cTn>
                              </p:par>
                              <p:par>
                                <p:cTn fill="hold" id="968" nodeType="withEffect" presetClass="entr" presetID="9">
                                  <p:stCondLst>
                                    <p:cond delay="0"/>
                                  </p:stCondLst>
                                  <p:childTnLst>
                                    <p:set>
                                      <p:cBhvr>
                                        <p:cTn dur="1" fill="hold" id="969">
                                          <p:stCondLst>
                                            <p:cond delay="0"/>
                                          </p:stCondLst>
                                        </p:cTn>
                                        <p:tgtEl>
                                          <p:spTgt spid="679"/>
                                        </p:tgtEl>
                                        <p:attrNameLst>
                                          <p:attrName>style.visibility</p:attrName>
                                        </p:attrNameLst>
                                      </p:cBhvr>
                                      <p:to>
                                        <p:strVal val="visible"/>
                                      </p:to>
                                    </p:set>
                                    <p:animEffect filter="dissolve" transition="in">
                                      <p:cBhvr additive="repl">
                                        <p:cTn dur="500" fill="freeze" id="970"/>
                                        <p:tgtEl>
                                          <p:spTgt spid="679"/>
                                        </p:tgtEl>
                                      </p:cBhvr>
                                    </p:animEffect>
                                  </p:childTnLst>
                                </p:cTn>
                              </p:par>
                            </p:childTnLst>
                          </p:cTn>
                        </p:par>
                      </p:childTnLst>
                    </p:cTn>
                  </p:par>
                  <p:par>
                    <p:cTn fill="hold" id="971">
                      <p:stCondLst>
                        <p:cond delay="indefinite"/>
                      </p:stCondLst>
                      <p:childTnLst>
                        <p:par>
                          <p:cTn fill="hold" id="972">
                            <p:stCondLst>
                              <p:cond delay="0"/>
                            </p:stCondLst>
                            <p:childTnLst>
                              <p:par>
                                <p:cTn fill="hold" id="973" nodeType="clickEffect" presetClass="entr" presetID="42">
                                  <p:stCondLst>
                                    <p:cond delay="0"/>
                                  </p:stCondLst>
                                  <p:childTnLst>
                                    <p:set>
                                      <p:cBhvr>
                                        <p:cTn dur="1" fill="hold" id="974">
                                          <p:stCondLst>
                                            <p:cond delay="0"/>
                                          </p:stCondLst>
                                        </p:cTn>
                                        <p:tgtEl>
                                          <p:spTgt spid="-1"/>
                                        </p:tgtEl>
                                        <p:attrNameLst>
                                          <p:attrName>style.visibility</p:attrName>
                                        </p:attrNameLst>
                                      </p:cBhvr>
                                      <p:to>
                                        <p:strVal val="visible"/>
                                      </p:to>
                                    </p:set>
                                    <p:animEffect filter="fade" transition="in">
                                      <p:cBhvr additive="repl">
                                        <p:cTn dur="250" fill="freeze" id="975"/>
                                        <p:tgtEl>
                                          <p:spTgt spid="-1"/>
                                        </p:tgtEl>
                                      </p:cBhvr>
                                    </p:animEffect>
                                    <p:anim calcmode="lin" valueType="num">
                                      <p:cBhvr additive="repl">
                                        <p:cTn dur="250" fill="hold" id="976"/>
                                        <p:tgtEl>
                                          <p:spTgt spid="-1"/>
                                        </p:tgtEl>
                                        <p:attrNameLst>
                                          <p:attrName>ppt_x</p:attrName>
                                        </p:attrNameLst>
                                      </p:cBhvr>
                                      <p:tavLst>
                                        <p:tav tm="0">
                                          <p:val>
                                            <p:strVal val="#ppt_x"/>
                                          </p:val>
                                        </p:tav>
                                        <p:tav tm="100000">
                                          <p:val>
                                            <p:strVal val="#ppt_x"/>
                                          </p:val>
                                        </p:tav>
                                      </p:tavLst>
                                    </p:anim>
                                    <p:anim calcmode="lin" valueType="num">
                                      <p:cBhvr additive="repl">
                                        <p:cTn dur="250" fill="hold" id="977"/>
                                        <p:tgtEl>
                                          <p:spTgt spid="-1"/>
                                        </p:tgtEl>
                                        <p:attrNameLst>
                                          <p:attrName>ppt_y</p:attrName>
                                        </p:attrNameLst>
                                      </p:cBhvr>
                                      <p:tavLst>
                                        <p:tav tm="0">
                                          <p:val>
                                            <p:strVal val="#ppt_y+.1"/>
                                          </p:val>
                                        </p:tav>
                                        <p:tav tm="100000">
                                          <p:val>
                                            <p:strVal val="#ppt_y"/>
                                          </p:val>
                                        </p:tav>
                                      </p:tavLst>
                                    </p:anim>
                                  </p:childTnLst>
                                </p:cTn>
                              </p:par>
                            </p:childTnLst>
                          </p:cTn>
                        </p:par>
                        <p:par>
                          <p:cTn fill="hold" id="978">
                            <p:stCondLst>
                              <p:cond delay="250"/>
                            </p:stCondLst>
                            <p:childTnLst>
                              <p:par>
                                <p:cTn fill="hold" id="979" nodeType="afterEffect" presetClass="entr" presetID="22" presetSubtype="8">
                                  <p:stCondLst>
                                    <p:cond delay="0"/>
                                  </p:stCondLst>
                                  <p:childTnLst>
                                    <p:set>
                                      <p:cBhvr>
                                        <p:cTn dur="1" fill="hold" id="980">
                                          <p:stCondLst>
                                            <p:cond delay="0"/>
                                          </p:stCondLst>
                                        </p:cTn>
                                        <p:tgtEl>
                                          <p:spTgt spid="695"/>
                                        </p:tgtEl>
                                        <p:attrNameLst>
                                          <p:attrName>style.visibility</p:attrName>
                                        </p:attrNameLst>
                                      </p:cBhvr>
                                      <p:to>
                                        <p:strVal val="visible"/>
                                      </p:to>
                                    </p:set>
                                    <p:animEffect filter="wipe(left)" transition="in">
                                      <p:cBhvr additive="repl">
                                        <p:cTn dur="250" fill="freeze" id="981"/>
                                        <p:tgtEl>
                                          <p:spTgt spid="695"/>
                                        </p:tgtEl>
                                      </p:cBhvr>
                                    </p:animEffect>
                                  </p:childTnLst>
                                </p:cTn>
                              </p:par>
                            </p:childTnLst>
                          </p:cTn>
                        </p:par>
                      </p:childTnLst>
                    </p:cTn>
                  </p:par>
                  <p:par>
                    <p:cTn fill="hold" id="982">
                      <p:stCondLst>
                        <p:cond delay="indefinite"/>
                      </p:stCondLst>
                      <p:childTnLst>
                        <p:par>
                          <p:cTn fill="hold" id="983">
                            <p:stCondLst>
                              <p:cond delay="0"/>
                            </p:stCondLst>
                            <p:childTnLst>
                              <p:par>
                                <p:cTn fill="hold" id="984" nodeType="clickEffect" presetClass="entr" presetID="42">
                                  <p:stCondLst>
                                    <p:cond delay="0"/>
                                  </p:stCondLst>
                                  <p:childTnLst>
                                    <p:set>
                                      <p:cBhvr>
                                        <p:cTn dur="1" fill="hold" id="985">
                                          <p:stCondLst>
                                            <p:cond delay="0"/>
                                          </p:stCondLst>
                                        </p:cTn>
                                        <p:tgtEl>
                                          <p:spTgt spid="-1"/>
                                        </p:tgtEl>
                                        <p:attrNameLst>
                                          <p:attrName>style.visibility</p:attrName>
                                        </p:attrNameLst>
                                      </p:cBhvr>
                                      <p:to>
                                        <p:strVal val="visible"/>
                                      </p:to>
                                    </p:set>
                                    <p:animEffect filter="fade" transition="in">
                                      <p:cBhvr additive="repl">
                                        <p:cTn dur="250" fill="freeze" id="986"/>
                                        <p:tgtEl>
                                          <p:spTgt spid="-1"/>
                                        </p:tgtEl>
                                      </p:cBhvr>
                                    </p:animEffect>
                                    <p:anim calcmode="lin" valueType="num">
                                      <p:cBhvr additive="repl">
                                        <p:cTn dur="250" fill="hold" id="987"/>
                                        <p:tgtEl>
                                          <p:spTgt spid="-1"/>
                                        </p:tgtEl>
                                        <p:attrNameLst>
                                          <p:attrName>ppt_x</p:attrName>
                                        </p:attrNameLst>
                                      </p:cBhvr>
                                      <p:tavLst>
                                        <p:tav tm="0">
                                          <p:val>
                                            <p:strVal val="#ppt_x"/>
                                          </p:val>
                                        </p:tav>
                                        <p:tav tm="100000">
                                          <p:val>
                                            <p:strVal val="#ppt_x"/>
                                          </p:val>
                                        </p:tav>
                                      </p:tavLst>
                                    </p:anim>
                                    <p:anim calcmode="lin" valueType="num">
                                      <p:cBhvr additive="repl">
                                        <p:cTn dur="250" fill="hold" id="988"/>
                                        <p:tgtEl>
                                          <p:spTgt spid="-1"/>
                                        </p:tgtEl>
                                        <p:attrNameLst>
                                          <p:attrName>ppt_y</p:attrName>
                                        </p:attrNameLst>
                                      </p:cBhvr>
                                      <p:tavLst>
                                        <p:tav tm="0">
                                          <p:val>
                                            <p:strVal val="#ppt_y+.1"/>
                                          </p:val>
                                        </p:tav>
                                        <p:tav tm="100000">
                                          <p:val>
                                            <p:strVal val="#ppt_y"/>
                                          </p:val>
                                        </p:tav>
                                      </p:tavLst>
                                    </p:anim>
                                  </p:childTnLst>
                                </p:cTn>
                              </p:par>
                            </p:childTnLst>
                          </p:cTn>
                        </p:par>
                        <p:par>
                          <p:cTn fill="hold" id="989">
                            <p:stCondLst>
                              <p:cond delay="250"/>
                            </p:stCondLst>
                            <p:childTnLst>
                              <p:par>
                                <p:cTn fill="hold" id="990" nodeType="afterEffect" presetClass="entr" presetID="22" presetSubtype="8">
                                  <p:stCondLst>
                                    <p:cond delay="0"/>
                                  </p:stCondLst>
                                  <p:childTnLst>
                                    <p:set>
                                      <p:cBhvr>
                                        <p:cTn dur="1" fill="hold" id="991">
                                          <p:stCondLst>
                                            <p:cond delay="0"/>
                                          </p:stCondLst>
                                        </p:cTn>
                                        <p:tgtEl>
                                          <p:spTgt spid="688"/>
                                        </p:tgtEl>
                                        <p:attrNameLst>
                                          <p:attrName>style.visibility</p:attrName>
                                        </p:attrNameLst>
                                      </p:cBhvr>
                                      <p:to>
                                        <p:strVal val="visible"/>
                                      </p:to>
                                    </p:set>
                                    <p:animEffect filter="wipe(left)" transition="in">
                                      <p:cBhvr additive="repl">
                                        <p:cTn dur="250" fill="freeze" id="992"/>
                                        <p:tgtEl>
                                          <p:spTgt spid="688"/>
                                        </p:tgtEl>
                                      </p:cBhvr>
                                    </p:animEffect>
                                  </p:childTnLst>
                                </p:cTn>
                              </p:par>
                            </p:childTnLst>
                          </p:cTn>
                        </p:par>
                      </p:childTnLst>
                    </p:cTn>
                  </p:par>
                  <p:par>
                    <p:cTn fill="hold" id="993">
                      <p:stCondLst>
                        <p:cond delay="indefinite"/>
                      </p:stCondLst>
                      <p:childTnLst>
                        <p:par>
                          <p:cTn fill="hold" id="994">
                            <p:stCondLst>
                              <p:cond delay="0"/>
                            </p:stCondLst>
                            <p:childTnLst>
                              <p:par>
                                <p:cTn fill="hold" id="995" nodeType="clickEffect" presetClass="entr" presetID="42">
                                  <p:stCondLst>
                                    <p:cond delay="0"/>
                                  </p:stCondLst>
                                  <p:childTnLst>
                                    <p:set>
                                      <p:cBhvr>
                                        <p:cTn dur="1" fill="hold" id="996">
                                          <p:stCondLst>
                                            <p:cond delay="0"/>
                                          </p:stCondLst>
                                        </p:cTn>
                                        <p:tgtEl>
                                          <p:spTgt spid="-1"/>
                                        </p:tgtEl>
                                        <p:attrNameLst>
                                          <p:attrName>style.visibility</p:attrName>
                                        </p:attrNameLst>
                                      </p:cBhvr>
                                      <p:to>
                                        <p:strVal val="visible"/>
                                      </p:to>
                                    </p:set>
                                    <p:animEffect filter="fade" transition="in">
                                      <p:cBhvr additive="repl">
                                        <p:cTn dur="250" fill="freeze" id="997"/>
                                        <p:tgtEl>
                                          <p:spTgt spid="-1"/>
                                        </p:tgtEl>
                                      </p:cBhvr>
                                    </p:animEffect>
                                    <p:anim calcmode="lin" valueType="num">
                                      <p:cBhvr additive="repl">
                                        <p:cTn dur="250" fill="hold" id="998"/>
                                        <p:tgtEl>
                                          <p:spTgt spid="-1"/>
                                        </p:tgtEl>
                                        <p:attrNameLst>
                                          <p:attrName>ppt_x</p:attrName>
                                        </p:attrNameLst>
                                      </p:cBhvr>
                                      <p:tavLst>
                                        <p:tav tm="0">
                                          <p:val>
                                            <p:strVal val="#ppt_x"/>
                                          </p:val>
                                        </p:tav>
                                        <p:tav tm="100000">
                                          <p:val>
                                            <p:strVal val="#ppt_x"/>
                                          </p:val>
                                        </p:tav>
                                      </p:tavLst>
                                    </p:anim>
                                    <p:anim calcmode="lin" valueType="num">
                                      <p:cBhvr additive="repl">
                                        <p:cTn dur="250" fill="hold" id="999"/>
                                        <p:tgtEl>
                                          <p:spTgt spid="-1"/>
                                        </p:tgtEl>
                                        <p:attrNameLst>
                                          <p:attrName>ppt_y</p:attrName>
                                        </p:attrNameLst>
                                      </p:cBhvr>
                                      <p:tavLst>
                                        <p:tav tm="0">
                                          <p:val>
                                            <p:strVal val="#ppt_y+.1"/>
                                          </p:val>
                                        </p:tav>
                                        <p:tav tm="100000">
                                          <p:val>
                                            <p:strVal val="#ppt_y"/>
                                          </p:val>
                                        </p:tav>
                                      </p:tavLst>
                                    </p:anim>
                                  </p:childTnLst>
                                </p:cTn>
                              </p:par>
                            </p:childTnLst>
                          </p:cTn>
                        </p:par>
                        <p:par>
                          <p:cTn fill="hold" id="1000">
                            <p:stCondLst>
                              <p:cond delay="250"/>
                            </p:stCondLst>
                            <p:childTnLst>
                              <p:par>
                                <p:cTn fill="hold" id="1001" nodeType="afterEffect" presetClass="entr" presetID="22" presetSubtype="2">
                                  <p:stCondLst>
                                    <p:cond delay="0"/>
                                  </p:stCondLst>
                                  <p:childTnLst>
                                    <p:set>
                                      <p:cBhvr>
                                        <p:cTn dur="1" fill="hold" id="1002">
                                          <p:stCondLst>
                                            <p:cond delay="0"/>
                                          </p:stCondLst>
                                        </p:cTn>
                                        <p:tgtEl>
                                          <p:spTgt spid="687"/>
                                        </p:tgtEl>
                                        <p:attrNameLst>
                                          <p:attrName>style.visibility</p:attrName>
                                        </p:attrNameLst>
                                      </p:cBhvr>
                                      <p:to>
                                        <p:strVal val="visible"/>
                                      </p:to>
                                    </p:set>
                                    <p:animEffect filter="wipe(right)" transition="out">
                                      <p:cBhvr additive="repl">
                                        <p:cTn dur="250" fill="freeze" id="1003"/>
                                        <p:tgtEl>
                                          <p:spTgt spid="687"/>
                                        </p:tgtEl>
                                      </p:cBhvr>
                                    </p:animEffect>
                                  </p:childTnLst>
                                </p:cTn>
                              </p:par>
                            </p:childTnLst>
                          </p:cTn>
                        </p:par>
                      </p:childTnLst>
                    </p:cTn>
                  </p:par>
                  <p:par>
                    <p:cTn fill="hold" id="1004">
                      <p:stCondLst>
                        <p:cond delay="indefinite"/>
                      </p:stCondLst>
                      <p:childTnLst>
                        <p:par>
                          <p:cTn fill="hold" id="1005">
                            <p:stCondLst>
                              <p:cond delay="0"/>
                            </p:stCondLst>
                            <p:childTnLst>
                              <p:par>
                                <p:cTn fill="hold" id="1006" nodeType="clickEffect" presetClass="entr" presetID="26">
                                  <p:stCondLst>
                                    <p:cond delay="0"/>
                                  </p:stCondLst>
                                  <p:childTnLst>
                                    <p:set>
                                      <p:cBhvr>
                                        <p:cTn dur="1" fill="hold" id="1007">
                                          <p:stCondLst>
                                            <p:cond delay="0"/>
                                          </p:stCondLst>
                                        </p:cTn>
                                        <p:tgtEl>
                                          <p:spTgt spid="696"/>
                                        </p:tgtEl>
                                        <p:attrNameLst>
                                          <p:attrName>style.visibility</p:attrName>
                                        </p:attrNameLst>
                                      </p:cBhvr>
                                      <p:to>
                                        <p:strVal val="visible"/>
                                      </p:to>
                                    </p:set>
                                    <p:animEffect filter="wipe(down)" transition="out">
                                      <p:cBhvr additive="repl">
                                        <p:cTn dur="289" fill="freeze" id="1008">
                                          <p:stCondLst>
                                            <p:cond delay="0"/>
                                          </p:stCondLst>
                                        </p:cTn>
                                        <p:tgtEl>
                                          <p:spTgt spid="696"/>
                                        </p:tgtEl>
                                      </p:cBhvr>
                                    </p:animEffect>
                                    <p:anim calcmode="lin" valueType="num">
                                      <p:cBhvr additive="repl">
                                        <p:cTn dur="911" fill="freeze" id="1009">
                                          <p:stCondLst>
                                            <p:cond delay="0"/>
                                          </p:stCondLst>
                                        </p:cTn>
                                        <p:tgtEl>
                                          <p:spTgt spid="696"/>
                                        </p:tgtEl>
                                        <p:attrNameLst>
                                          <p:attrName>ppt_x</p:attrName>
                                        </p:attrNameLst>
                                      </p:cBhvr>
                                      <p:tavLst>
                                        <p:tav tm="0">
                                          <p:val>
                                            <p:strVal val="#ppt_x-0.25"/>
                                          </p:val>
                                        </p:tav>
                                        <p:tav tm="100000">
                                          <p:val>
                                            <p:strVal val="#ppt_x"/>
                                          </p:val>
                                        </p:tav>
                                      </p:tavLst>
                                    </p:anim>
                                    <p:anim calcmode="lin" valueType="num">
                                      <p:cBhvr additive="repl">
                                        <p:cTn dur="332" fill="freeze" id="1010">
                                          <p:stCondLst>
                                            <p:cond delay="0"/>
                                          </p:stCondLst>
                                        </p:cTn>
                                        <p:tgtEl>
                                          <p:spTgt spid="696"/>
                                        </p:tgtEl>
                                        <p:attrNameLst>
                                          <p:attrName>ppt_y</p:attrName>
                                        </p:attrNameLst>
                                      </p:cBhvr>
                                      <p:tavLst>
                                        <p:tav tm="0">
                                          <p:val/>
                                        </p:tav>
                                        <p:tav tm="100000">
                                          <p:val/>
                                        </p:tav>
                                      </p:tavLst>
                                    </p:anim>
                                    <p:anim calcmode="lin" valueType="num">
                                      <p:cBhvr additive="repl">
                                        <p:cTn dur="332" fill="freeze" id="1011">
                                          <p:stCondLst>
                                            <p:cond delay="332"/>
                                          </p:stCondLst>
                                        </p:cTn>
                                        <p:tgtEl>
                                          <p:spTgt spid="696"/>
                                        </p:tgtEl>
                                        <p:attrNameLst>
                                          <p:attrName>ppt_y</p:attrName>
                                        </p:attrNameLst>
                                      </p:cBhvr>
                                      <p:tavLst>
                                        <p:tav tm="0">
                                          <p:val/>
                                        </p:tav>
                                        <p:tav tm="100000">
                                          <p:val/>
                                        </p:tav>
                                      </p:tavLst>
                                    </p:anim>
                                    <p:anim calcmode="lin" valueType="num">
                                      <p:cBhvr additive="repl">
                                        <p:cTn dur="166" fill="freeze" id="1012">
                                          <p:stCondLst>
                                            <p:cond delay="662"/>
                                          </p:stCondLst>
                                        </p:cTn>
                                        <p:tgtEl>
                                          <p:spTgt spid="696"/>
                                        </p:tgtEl>
                                        <p:attrNameLst>
                                          <p:attrName>ppt_y</p:attrName>
                                        </p:attrNameLst>
                                      </p:cBhvr>
                                      <p:tavLst>
                                        <p:tav tm="0">
                                          <p:val/>
                                        </p:tav>
                                        <p:tav tm="100000">
                                          <p:val/>
                                        </p:tav>
                                      </p:tavLst>
                                    </p:anim>
                                    <p:anim calcmode="lin" valueType="num">
                                      <p:cBhvr additive="repl">
                                        <p:cTn dur="82" fill="freeze" id="1013">
                                          <p:stCondLst>
                                            <p:cond delay="827"/>
                                          </p:stCondLst>
                                        </p:cTn>
                                        <p:tgtEl>
                                          <p:spTgt spid="696"/>
                                        </p:tgtEl>
                                        <p:attrNameLst>
                                          <p:attrName>ppt_y</p:attrName>
                                        </p:attrNameLst>
                                      </p:cBhvr>
                                      <p:tavLst>
                                        <p:tav tm="0">
                                          <p:val/>
                                        </p:tav>
                                        <p:tav tm="100000">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8"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Why aren’t we actually trying this?</a:t>
            </a:r>
            <a:endParaRPr/>
          </a:p>
        </p:txBody>
      </p:sp>
      <p:sp>
        <p:nvSpPr>
          <p:cNvPr id="699"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You don’t need it (yet.)</a:t>
            </a:r>
            <a:endParaRPr/>
          </a:p>
        </p:txBody>
      </p:sp>
    </p:spTree>
  </p:cSld>
  <p:transition spd="slow">
    <p:push dir="l"/>
  </p:transition>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0" name="CustomShape 1"/>
          <p:cNvSpPr/>
          <p:nvPr/>
        </p:nvSpPr>
        <p:spPr>
          <a:xfrm>
            <a:off x="1098000" y="2192040"/>
            <a:ext cx="832320" cy="832320"/>
          </a:xfrm>
          <a:prstGeom prst="rect">
            <a:avLst>
              <a:gd fmla="val 4800000" name="adj1"/>
              <a:gd fmla="val 16800000" name="adj2"/>
            </a:avLst>
          </a:prstGeom>
          <a:solidFill>
            <a:srgbClr val="d8e2e5"/>
          </a:solidFill>
        </p:spPr>
      </p:sp>
      <p:sp>
        <p:nvSpPr>
          <p:cNvPr id="701" name="CustomShape 2"/>
          <p:cNvSpPr/>
          <p:nvPr/>
        </p:nvSpPr>
        <p:spPr>
          <a:xfrm>
            <a:off x="1181160" y="2275200"/>
            <a:ext cx="666000" cy="666000"/>
          </a:xfrm>
          <a:prstGeom prst="rect">
            <a:avLst>
              <a:gd fmla="val 13500000" name="adj1"/>
              <a:gd fmla="val 16200000" name="adj2"/>
            </a:avLst>
          </a:prstGeom>
          <a:gradFill>
            <a:gsLst>
              <a:gs pos="0">
                <a:srgbClr val="73a4b0"/>
              </a:gs>
              <a:gs pos="100000">
                <a:srgbClr val="80acb7"/>
              </a:gs>
            </a:gsLst>
            <a:path path="circle"/>
          </a:gradFill>
          <a:ln w="12600">
            <a:solidFill>
              <a:srgbClr val="84acb6"/>
            </a:solidFill>
            <a:round/>
          </a:ln>
        </p:spPr>
      </p:sp>
      <p:sp>
        <p:nvSpPr>
          <p:cNvPr id="702" name="CustomShape 3"/>
          <p:cNvSpPr/>
          <p:nvPr/>
        </p:nvSpPr>
        <p:spPr>
          <a:xfrm>
            <a:off x="1098000" y="5523120"/>
            <a:ext cx="2414880" cy="499320"/>
          </a:xfrm>
          <a:prstGeom prst="rect">
            <a:avLst/>
          </a:prstGeom>
        </p:spPr>
        <p:txBody>
          <a:bodyPr anchor="b" bIns="0" lIns="0" rIns="0" tIns="0"/>
          <a:p>
            <a:pPr algn="r">
              <a:lnSpc>
                <a:spcPct val="90000"/>
              </a:lnSpc>
            </a:pPr>
            <a:r>
              <a:rPr lang="en-SG" sz="3100">
                <a:solidFill>
                  <a:srgbClr val="000000"/>
                </a:solidFill>
                <a:latin typeface="Segoe UI"/>
              </a:rPr>
              <a:t>Backups</a:t>
            </a:r>
            <a:endParaRPr/>
          </a:p>
        </p:txBody>
      </p:sp>
      <p:sp>
        <p:nvSpPr>
          <p:cNvPr id="703" name="CustomShape 4"/>
          <p:cNvSpPr/>
          <p:nvPr/>
        </p:nvSpPr>
        <p:spPr>
          <a:xfrm>
            <a:off x="1680840" y="2192040"/>
            <a:ext cx="1665360" cy="3331080"/>
          </a:xfrm>
          <a:prstGeom prst="rect">
            <a:avLst/>
          </a:prstGeom>
        </p:spPr>
        <p:txBody>
          <a:bodyPr bIns="0" lIns="0" rIns="0" tIns="0"/>
          <a:p>
            <a:pPr>
              <a:lnSpc>
                <a:spcPct val="90000"/>
              </a:lnSpc>
            </a:pPr>
            <a:r>
              <a:rPr lang="en-SG" sz="1700">
                <a:solidFill>
                  <a:srgbClr val="000000"/>
                </a:solidFill>
                <a:latin typeface="Segoe UI"/>
              </a:rPr>
              <a:t>Create repositories</a:t>
            </a:r>
            <a:endParaRPr/>
          </a:p>
          <a:p>
            <a:pPr>
              <a:lnSpc>
                <a:spcPct val="90000"/>
              </a:lnSpc>
            </a:pPr>
            <a:r>
              <a:rPr lang="en-SG" sz="1700">
                <a:solidFill>
                  <a:srgbClr val="000000"/>
                </a:solidFill>
                <a:latin typeface="Segoe UI"/>
              </a:rPr>
              <a:t>Add and track files</a:t>
            </a:r>
            <a:endParaRPr/>
          </a:p>
          <a:p>
            <a:pPr>
              <a:lnSpc>
                <a:spcPct val="90000"/>
              </a:lnSpc>
            </a:pPr>
            <a:r>
              <a:rPr lang="en-SG" sz="1700">
                <a:solidFill>
                  <a:srgbClr val="000000"/>
                </a:solidFill>
                <a:latin typeface="Segoe UI"/>
              </a:rPr>
              <a:t>Ignore things</a:t>
            </a:r>
            <a:endParaRPr/>
          </a:p>
          <a:p>
            <a:pPr>
              <a:lnSpc>
                <a:spcPct val="90000"/>
              </a:lnSpc>
            </a:pPr>
            <a:r>
              <a:rPr lang="en-SG" sz="1700">
                <a:solidFill>
                  <a:srgbClr val="000000"/>
                </a:solidFill>
                <a:latin typeface="Segoe UI"/>
              </a:rPr>
              <a:t>Save your work</a:t>
            </a:r>
            <a:endParaRPr/>
          </a:p>
          <a:p>
            <a:pPr>
              <a:lnSpc>
                <a:spcPct val="90000"/>
              </a:lnSpc>
            </a:pPr>
            <a:r>
              <a:rPr lang="en-SG" sz="1700">
                <a:solidFill>
                  <a:srgbClr val="000000"/>
                </a:solidFill>
                <a:latin typeface="Segoe UI"/>
              </a:rPr>
              <a:t>Commit messages</a:t>
            </a:r>
            <a:endParaRPr/>
          </a:p>
          <a:p>
            <a:pPr>
              <a:lnSpc>
                <a:spcPct val="90000"/>
              </a:lnSpc>
            </a:pPr>
            <a:r>
              <a:rPr lang="en-SG" sz="1700">
                <a:solidFill>
                  <a:srgbClr val="000000"/>
                </a:solidFill>
                <a:latin typeface="Segoe UI"/>
              </a:rPr>
              <a:t>View History</a:t>
            </a:r>
            <a:endParaRPr/>
          </a:p>
          <a:p>
            <a:pPr>
              <a:lnSpc>
                <a:spcPct val="90000"/>
              </a:lnSpc>
            </a:pPr>
            <a:r>
              <a:rPr lang="en-SG" sz="1700">
                <a:solidFill>
                  <a:srgbClr val="000000"/>
                </a:solidFill>
                <a:latin typeface="Segoe UI"/>
              </a:rPr>
              <a:t>See Changes</a:t>
            </a:r>
            <a:endParaRPr/>
          </a:p>
        </p:txBody>
      </p:sp>
      <p:sp>
        <p:nvSpPr>
          <p:cNvPr id="704" name="CustomShape 5"/>
          <p:cNvSpPr/>
          <p:nvPr/>
        </p:nvSpPr>
        <p:spPr>
          <a:xfrm>
            <a:off x="3700440" y="2192040"/>
            <a:ext cx="832320" cy="832320"/>
          </a:xfrm>
          <a:prstGeom prst="rect">
            <a:avLst>
              <a:gd fmla="val 4800000" name="adj1"/>
              <a:gd fmla="val 16800000" name="adj2"/>
            </a:avLst>
          </a:prstGeom>
          <a:solidFill>
            <a:srgbClr val="d8e2e5"/>
          </a:solidFill>
        </p:spPr>
      </p:sp>
      <p:sp>
        <p:nvSpPr>
          <p:cNvPr id="705" name="CustomShape 6"/>
          <p:cNvSpPr/>
          <p:nvPr/>
        </p:nvSpPr>
        <p:spPr>
          <a:xfrm>
            <a:off x="3783960" y="2275200"/>
            <a:ext cx="666000" cy="666000"/>
          </a:xfrm>
          <a:prstGeom prst="rect">
            <a:avLst>
              <a:gd fmla="val 10800000" name="adj1"/>
              <a:gd fmla="val 16200000" name="adj2"/>
            </a:avLst>
          </a:prstGeom>
          <a:gradFill>
            <a:gsLst>
              <a:gs pos="0">
                <a:srgbClr val="6c98a1"/>
              </a:gs>
              <a:gs pos="100000">
                <a:srgbClr val="789fa8"/>
              </a:gs>
            </a:gsLst>
            <a:path path="circle"/>
          </a:gradFill>
          <a:ln w="12600">
            <a:solidFill>
              <a:srgbClr val="7b9fa7"/>
            </a:solidFill>
            <a:round/>
          </a:ln>
        </p:spPr>
      </p:sp>
      <p:sp>
        <p:nvSpPr>
          <p:cNvPr id="706" name="CustomShape 7"/>
          <p:cNvSpPr/>
          <p:nvPr/>
        </p:nvSpPr>
        <p:spPr>
          <a:xfrm>
            <a:off x="3700440" y="5523120"/>
            <a:ext cx="2414880" cy="499320"/>
          </a:xfrm>
          <a:prstGeom prst="rect">
            <a:avLst/>
          </a:prstGeom>
        </p:spPr>
        <p:txBody>
          <a:bodyPr anchor="b" bIns="0" lIns="0" rIns="0" tIns="0"/>
          <a:p>
            <a:pPr algn="r">
              <a:lnSpc>
                <a:spcPct val="90000"/>
              </a:lnSpc>
            </a:pPr>
            <a:r>
              <a:rPr lang="en-SG" sz="3100">
                <a:solidFill>
                  <a:srgbClr val="000000"/>
                </a:solidFill>
                <a:latin typeface="Segoe UI"/>
              </a:rPr>
              <a:t>Multiverse</a:t>
            </a:r>
            <a:endParaRPr/>
          </a:p>
        </p:txBody>
      </p:sp>
      <p:sp>
        <p:nvSpPr>
          <p:cNvPr id="707" name="CustomShape 8"/>
          <p:cNvSpPr/>
          <p:nvPr/>
        </p:nvSpPr>
        <p:spPr>
          <a:xfrm>
            <a:off x="4283640" y="2192040"/>
            <a:ext cx="1665360" cy="3331080"/>
          </a:xfrm>
          <a:prstGeom prst="rect">
            <a:avLst/>
          </a:prstGeom>
        </p:spPr>
        <p:txBody>
          <a:bodyPr bIns="0" lIns="0" rIns="0" tIns="0"/>
          <a:p>
            <a:pPr>
              <a:lnSpc>
                <a:spcPct val="90000"/>
              </a:lnSpc>
            </a:pPr>
            <a:r>
              <a:rPr lang="en-SG" sz="1700">
                <a:solidFill>
                  <a:srgbClr val="000000"/>
                </a:solidFill>
                <a:latin typeface="Segoe UI"/>
              </a:rPr>
              <a:t>Patch Mode</a:t>
            </a:r>
            <a:endParaRPr/>
          </a:p>
          <a:p>
            <a:pPr>
              <a:lnSpc>
                <a:spcPct val="90000"/>
              </a:lnSpc>
            </a:pPr>
            <a:r>
              <a:rPr lang="en-SG" sz="1700">
                <a:solidFill>
                  <a:srgbClr val="000000"/>
                </a:solidFill>
                <a:latin typeface="Segoe UI"/>
              </a:rPr>
              <a:t>Multiple dimensions</a:t>
            </a:r>
            <a:endParaRPr/>
          </a:p>
          <a:p>
            <a:pPr>
              <a:lnSpc>
                <a:spcPct val="90000"/>
              </a:lnSpc>
            </a:pPr>
            <a:r>
              <a:rPr lang="en-SG" sz="1700">
                <a:solidFill>
                  <a:srgbClr val="000000"/>
                </a:solidFill>
                <a:latin typeface="Segoe UI"/>
              </a:rPr>
              <a:t>Move between worlds</a:t>
            </a:r>
            <a:endParaRPr/>
          </a:p>
          <a:p>
            <a:pPr>
              <a:lnSpc>
                <a:spcPct val="90000"/>
              </a:lnSpc>
            </a:pPr>
            <a:r>
              <a:rPr lang="en-SG" sz="1700">
                <a:solidFill>
                  <a:srgbClr val="000000"/>
                </a:solidFill>
                <a:latin typeface="Segoe UI"/>
              </a:rPr>
              <a:t>Bring things together</a:t>
            </a:r>
            <a:endParaRPr/>
          </a:p>
          <a:p>
            <a:pPr>
              <a:lnSpc>
                <a:spcPct val="90000"/>
              </a:lnSpc>
            </a:pPr>
            <a:r>
              <a:rPr lang="en-SG" sz="1700">
                <a:solidFill>
                  <a:srgbClr val="000000"/>
                </a:solidFill>
                <a:latin typeface="Segoe UI"/>
              </a:rPr>
              <a:t>Fix conflicts</a:t>
            </a:r>
            <a:endParaRPr/>
          </a:p>
        </p:txBody>
      </p:sp>
      <p:sp>
        <p:nvSpPr>
          <p:cNvPr id="708" name="CustomShape 9"/>
          <p:cNvSpPr/>
          <p:nvPr/>
        </p:nvSpPr>
        <p:spPr>
          <a:xfrm>
            <a:off x="6303240" y="2192040"/>
            <a:ext cx="832320" cy="832320"/>
          </a:xfrm>
          <a:prstGeom prst="rect">
            <a:avLst>
              <a:gd fmla="val 4800000" name="adj1"/>
              <a:gd fmla="val 16800000" name="adj2"/>
            </a:avLst>
          </a:prstGeom>
          <a:solidFill>
            <a:srgbClr val="d8e2e5"/>
          </a:solidFill>
        </p:spPr>
      </p:sp>
      <p:sp>
        <p:nvSpPr>
          <p:cNvPr id="709" name="CustomShape 10"/>
          <p:cNvSpPr/>
          <p:nvPr/>
        </p:nvSpPr>
        <p:spPr>
          <a:xfrm>
            <a:off x="6386400" y="2275200"/>
            <a:ext cx="666000" cy="666000"/>
          </a:xfrm>
          <a:prstGeom prst="rect">
            <a:avLst>
              <a:gd fmla="val 8100000" name="adj1"/>
              <a:gd fmla="val 16200000" name="adj2"/>
            </a:avLst>
          </a:prstGeom>
          <a:gradFill>
            <a:gsLst>
              <a:gs pos="0">
                <a:srgbClr val="678c90"/>
              </a:gs>
              <a:gs pos="100000">
                <a:srgbClr val="719297"/>
              </a:gs>
            </a:gsLst>
            <a:path path="circle"/>
          </a:gradFill>
          <a:ln w="12600">
            <a:solidFill>
              <a:srgbClr val="749296"/>
            </a:solidFill>
            <a:round/>
          </a:ln>
        </p:spPr>
      </p:sp>
      <p:sp>
        <p:nvSpPr>
          <p:cNvPr id="710" name="CustomShape 11"/>
          <p:cNvSpPr/>
          <p:nvPr/>
        </p:nvSpPr>
        <p:spPr>
          <a:xfrm>
            <a:off x="6303240" y="5523120"/>
            <a:ext cx="2414880" cy="499320"/>
          </a:xfrm>
          <a:prstGeom prst="rect">
            <a:avLst/>
          </a:prstGeom>
        </p:spPr>
        <p:txBody>
          <a:bodyPr anchor="b" bIns="0" lIns="0" rIns="0" tIns="0"/>
          <a:p>
            <a:pPr algn="r">
              <a:lnSpc>
                <a:spcPct val="90000"/>
              </a:lnSpc>
            </a:pPr>
            <a:r>
              <a:rPr lang="en-SG" sz="3100">
                <a:solidFill>
                  <a:srgbClr val="000000"/>
                </a:solidFill>
                <a:latin typeface="Segoe UI"/>
              </a:rPr>
              <a:t>Time Travel</a:t>
            </a:r>
            <a:endParaRPr/>
          </a:p>
        </p:txBody>
      </p:sp>
      <p:sp>
        <p:nvSpPr>
          <p:cNvPr id="711" name="CustomShape 12"/>
          <p:cNvSpPr/>
          <p:nvPr/>
        </p:nvSpPr>
        <p:spPr>
          <a:xfrm>
            <a:off x="6886080" y="2192040"/>
            <a:ext cx="1665360" cy="3331080"/>
          </a:xfrm>
          <a:prstGeom prst="rect">
            <a:avLst/>
          </a:prstGeom>
        </p:spPr>
        <p:txBody>
          <a:bodyPr bIns="0" lIns="0" rIns="0" tIns="0"/>
          <a:p>
            <a:pPr>
              <a:lnSpc>
                <a:spcPct val="90000"/>
              </a:lnSpc>
            </a:pPr>
            <a:r>
              <a:rPr lang="en-SG" sz="1700">
                <a:solidFill>
                  <a:srgbClr val="000000"/>
                </a:solidFill>
                <a:latin typeface="Segoe UI"/>
              </a:rPr>
              <a:t>Move through time</a:t>
            </a:r>
            <a:endParaRPr/>
          </a:p>
          <a:p>
            <a:pPr>
              <a:lnSpc>
                <a:spcPct val="90000"/>
              </a:lnSpc>
            </a:pPr>
            <a:r>
              <a:rPr lang="en-SG" sz="1700">
                <a:solidFill>
                  <a:srgbClr val="000000"/>
                </a:solidFill>
                <a:latin typeface="Segoe UI"/>
              </a:rPr>
              <a:t>Undo things</a:t>
            </a:r>
            <a:endParaRPr/>
          </a:p>
          <a:p>
            <a:pPr>
              <a:lnSpc>
                <a:spcPct val="90000"/>
              </a:lnSpc>
            </a:pPr>
            <a:r>
              <a:rPr lang="en-SG" sz="1700">
                <a:solidFill>
                  <a:srgbClr val="000000"/>
                </a:solidFill>
                <a:latin typeface="Segoe UI"/>
              </a:rPr>
              <a:t>Really undo things</a:t>
            </a:r>
            <a:endParaRPr/>
          </a:p>
        </p:txBody>
      </p:sp>
      <p:sp>
        <p:nvSpPr>
          <p:cNvPr id="712" name="CustomShape 13"/>
          <p:cNvSpPr/>
          <p:nvPr/>
        </p:nvSpPr>
        <p:spPr>
          <a:xfrm>
            <a:off x="8905680" y="2192040"/>
            <a:ext cx="832320" cy="832320"/>
          </a:xfrm>
          <a:prstGeom prst="rect">
            <a:avLst>
              <a:gd fmla="val 4800000" name="adj1"/>
              <a:gd fmla="val 16800000" name="adj2"/>
            </a:avLst>
          </a:prstGeom>
          <a:solidFill>
            <a:srgbClr val="d8e2e5"/>
          </a:solidFill>
        </p:spPr>
      </p:sp>
      <p:sp>
        <p:nvSpPr>
          <p:cNvPr id="713" name="CustomShape 14"/>
          <p:cNvSpPr/>
          <p:nvPr/>
        </p:nvSpPr>
        <p:spPr>
          <a:xfrm>
            <a:off x="8989200" y="2275200"/>
            <a:ext cx="666000" cy="666000"/>
          </a:xfrm>
          <a:prstGeom prst="rect">
            <a:avLst>
              <a:gd fmla="val 5400000" name="adj1"/>
              <a:gd fmla="val 16200000" name="adj2"/>
            </a:avLst>
          </a:prstGeom>
          <a:gradFill>
            <a:gsLst>
              <a:gs pos="0">
                <a:srgbClr val="647a7d"/>
              </a:gs>
              <a:gs pos="100000">
                <a:srgbClr val="6e8183"/>
              </a:gs>
            </a:gsLst>
            <a:path path="circle"/>
          </a:gradFill>
          <a:ln w="12600">
            <a:solidFill>
              <a:srgbClr val="6f8183"/>
            </a:solidFill>
            <a:round/>
          </a:ln>
        </p:spPr>
      </p:sp>
      <p:sp>
        <p:nvSpPr>
          <p:cNvPr id="714" name="CustomShape 15"/>
          <p:cNvSpPr/>
          <p:nvPr/>
        </p:nvSpPr>
        <p:spPr>
          <a:xfrm>
            <a:off x="8905680" y="5523120"/>
            <a:ext cx="2414880" cy="499320"/>
          </a:xfrm>
          <a:prstGeom prst="rect">
            <a:avLst/>
          </a:prstGeom>
        </p:spPr>
        <p:txBody>
          <a:bodyPr anchor="b" bIns="0" lIns="0" rIns="0" tIns="0"/>
          <a:p>
            <a:pPr algn="r">
              <a:lnSpc>
                <a:spcPct val="90000"/>
              </a:lnSpc>
            </a:pPr>
            <a:r>
              <a:rPr lang="en-SG" sz="3100">
                <a:solidFill>
                  <a:srgbClr val="000000"/>
                </a:solidFill>
                <a:latin typeface="Segoe UI"/>
              </a:rPr>
              <a:t>Collaboration</a:t>
            </a:r>
            <a:endParaRPr/>
          </a:p>
        </p:txBody>
      </p:sp>
      <p:sp>
        <p:nvSpPr>
          <p:cNvPr id="715" name="CustomShape 16"/>
          <p:cNvSpPr/>
          <p:nvPr/>
        </p:nvSpPr>
        <p:spPr>
          <a:xfrm>
            <a:off x="9488880" y="2192040"/>
            <a:ext cx="1665360" cy="3331080"/>
          </a:xfrm>
          <a:prstGeom prst="rect">
            <a:avLst/>
          </a:prstGeom>
        </p:spPr>
        <p:txBody>
          <a:bodyPr bIns="0" lIns="0" rIns="0" tIns="0"/>
          <a:p>
            <a:pPr>
              <a:lnSpc>
                <a:spcPct val="90000"/>
              </a:lnSpc>
            </a:pPr>
            <a:r>
              <a:rPr lang="en-SG" sz="1700">
                <a:solidFill>
                  <a:srgbClr val="000000"/>
                </a:solidFill>
                <a:latin typeface="Segoe UI"/>
              </a:rPr>
              <a:t>Remote repositories</a:t>
            </a:r>
            <a:endParaRPr/>
          </a:p>
          <a:p>
            <a:pPr>
              <a:lnSpc>
                <a:spcPct val="90000"/>
              </a:lnSpc>
            </a:pPr>
            <a:r>
              <a:rPr lang="en-SG" sz="1700">
                <a:solidFill>
                  <a:srgbClr val="000000"/>
                </a:solidFill>
                <a:latin typeface="Segoe UI"/>
              </a:rPr>
              <a:t>Workflow, revisited</a:t>
            </a:r>
            <a:endParaRPr/>
          </a:p>
          <a:p>
            <a:pPr>
              <a:lnSpc>
                <a:spcPct val="90000"/>
              </a:lnSpc>
            </a:pPr>
            <a:r>
              <a:rPr lang="en-SG" sz="1700">
                <a:solidFill>
                  <a:srgbClr val="000000"/>
                </a:solidFill>
                <a:latin typeface="Segoe UI"/>
              </a:rPr>
              <a:t>Clone repositories</a:t>
            </a:r>
            <a:endParaRPr/>
          </a:p>
          <a:p>
            <a:pPr>
              <a:lnSpc>
                <a:spcPct val="90000"/>
              </a:lnSpc>
            </a:pPr>
            <a:r>
              <a:rPr lang="en-SG" sz="1700">
                <a:solidFill>
                  <a:srgbClr val="000000"/>
                </a:solidFill>
                <a:latin typeface="Segoe UI"/>
              </a:rPr>
              <a:t>GitHub</a:t>
            </a:r>
            <a:endParaRPr/>
          </a:p>
          <a:p>
            <a:pPr>
              <a:lnSpc>
                <a:spcPct val="90000"/>
              </a:lnSpc>
            </a:pPr>
            <a:r>
              <a:rPr lang="en-SG" sz="1700">
                <a:solidFill>
                  <a:srgbClr val="000000"/>
                </a:solidFill>
                <a:latin typeface="Segoe UI"/>
              </a:rPr>
              <a:t>Push and pull</a:t>
            </a:r>
            <a:endParaRPr/>
          </a:p>
        </p:txBody>
      </p:sp>
      <p:sp>
        <p:nvSpPr>
          <p:cNvPr id="716" name="TextShape 17"/>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#DONE</a:t>
            </a:r>
            <a:endParaRPr/>
          </a:p>
        </p:txBody>
      </p:sp>
    </p:spTree>
  </p:cSld>
  <p:transition spd="med">
    <p:pull dir="l"/>
  </p:transition>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6"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Watches your code, so you don’t have to</a:t>
            </a:r>
            <a:endParaRPr/>
          </a:p>
        </p:txBody>
      </p:sp>
      <p:pic>
        <p:nvPicPr>
          <p:cNvPr descr="" id="317" name="Picture Placeholder 4"/>
          <p:cNvPicPr/>
          <p:nvPr/>
        </p:nvPicPr>
        <p:blipFill>
          <a:blip r:embed="rId1"/>
          <a:stretch>
            <a:fillRect/>
          </a:stretch>
        </p:blipFill>
        <p:spPr>
          <a:xfrm>
            <a:off x="0" y="0"/>
            <a:ext cx="12191760" cy="4914720"/>
          </a:xfrm>
          <a:prstGeom prst="rect">
            <a:avLst/>
          </a:prstGeom>
        </p:spPr>
      </p:pic>
      <p:sp>
        <p:nvSpPr>
          <p:cNvPr id="318" name="TextShape 2"/>
          <p:cNvSpPr txBox="1"/>
          <p:nvPr/>
        </p:nvSpPr>
        <p:spPr>
          <a:xfrm>
            <a:off x="1097280" y="5906880"/>
            <a:ext cx="10112760" cy="594000"/>
          </a:xfrm>
          <a:prstGeom prst="rect">
            <a:avLst/>
          </a:prstGeom>
        </p:spPr>
        <p:txBody>
          <a:bodyPr anchor="ctr" bIns="0" tIns="0"/>
          <a:p>
            <a:endParaRPr/>
          </a:p>
        </p:txBody>
      </p:sp>
    </p:spTree>
  </p:cSld>
  <p:transition spd="slow">
    <p:fade/>
  </p:transition>
  <p:timing>
    <p:tnLst>
      <p:par>
        <p:cTn dur="indefinite" id="9" nodeType="tmRoot" restart="never">
          <p:childTnLst>
            <p:seq>
              <p:cTn id="10" nodeType="mainSeq">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7" name="TextShape 1"/>
          <p:cNvSpPr txBox="1"/>
          <p:nvPr/>
        </p:nvSpPr>
        <p:spPr>
          <a:xfrm>
            <a:off x="1097280" y="5074920"/>
            <a:ext cx="10113120" cy="822600"/>
          </a:xfrm>
          <a:prstGeom prst="rect">
            <a:avLst/>
          </a:prstGeom>
        </p:spPr>
        <p:txBody>
          <a:bodyPr anchor="b" bIns="0" tIns="0"/>
          <a:p>
            <a:pPr>
              <a:lnSpc>
                <a:spcPct val="85000"/>
              </a:lnSpc>
            </a:pPr>
            <a:r>
              <a:rPr lang="en-US" sz="4400">
                <a:solidFill>
                  <a:srgbClr val="f2f2f2"/>
                </a:solidFill>
                <a:latin typeface="Segoe UI Light"/>
              </a:rPr>
              <a:t>Thank you!</a:t>
            </a:r>
            <a:endParaRPr/>
          </a:p>
        </p:txBody>
      </p:sp>
      <p:sp>
        <p:nvSpPr>
          <p:cNvPr id="718" name="TextShape 2"/>
          <p:cNvSpPr txBox="1"/>
          <p:nvPr/>
        </p:nvSpPr>
        <p:spPr>
          <a:xfrm>
            <a:off x="1097280" y="5906880"/>
            <a:ext cx="10112760" cy="594000"/>
          </a:xfrm>
          <a:prstGeom prst="rect">
            <a:avLst/>
          </a:prstGeom>
        </p:spPr>
        <p:txBody>
          <a:bodyPr anchor="ctr" bIns="0" tIns="0"/>
          <a:p>
            <a:pPr>
              <a:lnSpc>
                <a:spcPct val="100000"/>
              </a:lnSpc>
            </a:pPr>
            <a:r>
              <a:rPr lang="en-US" sz="2800">
                <a:solidFill>
                  <a:srgbClr val="d9d9d9"/>
                </a:solidFill>
                <a:latin typeface="Segoe UI Light"/>
              </a:rPr>
              <a:t>Join us again next week, same time same place!</a:t>
            </a:r>
            <a:endParaRPr/>
          </a:p>
        </p:txBody>
      </p:sp>
      <p:pic>
        <p:nvPicPr>
          <p:cNvPr descr="" id="719" name="Picture 4"/>
          <p:cNvPicPr/>
          <p:nvPr/>
        </p:nvPicPr>
        <p:blipFill>
          <a:blip r:embed="rId1"/>
          <a:stretch>
            <a:fillRect/>
          </a:stretch>
        </p:blipFill>
        <p:spPr>
          <a:xfrm>
            <a:off x="8353080" y="4212720"/>
            <a:ext cx="2857320" cy="647280"/>
          </a:xfrm>
          <a:prstGeom prst="rect">
            <a:avLst/>
          </a:prstGeom>
        </p:spPr>
      </p:pic>
    </p:spTree>
  </p:cSld>
  <p:transition spd="slow">
    <p:fade/>
  </p:transition>
</p:sld>
</file>

<file path=ppt/slides/slide51.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720" name="TextShape 1"/>
          <p:cNvSpPr txBox="1"/>
          <p:nvPr/>
        </p:nvSpPr>
        <p:spPr>
          <a:xfrm>
            <a:off x="1097280" y="5074920"/>
            <a:ext cx="10113120" cy="822600"/>
          </a:xfrm>
          <a:prstGeom prst="rect">
            <a:avLst/>
          </a:prstGeom>
        </p:spPr>
        <p:txBody>
          <a:bodyPr anchor="b" bIns="0" tIns="0"/>
          <a:p>
            <a:endParaRPr/>
          </a:p>
        </p:txBody>
      </p:sp>
      <p:sp>
        <p:nvSpPr>
          <p:cNvPr id="721" name="TextShape 2"/>
          <p:cNvSpPr txBox="1"/>
          <p:nvPr/>
        </p:nvSpPr>
        <p:spPr>
          <a:xfrm>
            <a:off x="1097280" y="5906880"/>
            <a:ext cx="10112760" cy="594000"/>
          </a:xfrm>
          <a:prstGeom prst="rect">
            <a:avLst/>
          </a:prstGeom>
        </p:spPr>
        <p:txBody>
          <a:bodyPr anchor="ctr" bIns="0" tIns="0"/>
          <a:p>
            <a:endParaRPr/>
          </a:p>
        </p:txBody>
      </p:sp>
    </p:spTree>
  </p:cSld>
  <p:transition spd="med">
    <p:fade/>
  </p:transition>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2" name="TextShape 1"/>
          <p:cNvSpPr txBox="1"/>
          <p:nvPr/>
        </p:nvSpPr>
        <p:spPr>
          <a:xfrm>
            <a:off x="1097280" y="5074920"/>
            <a:ext cx="10113120" cy="822960"/>
          </a:xfrm>
          <a:prstGeom prst="rect">
            <a:avLst/>
          </a:prstGeom>
        </p:spPr>
        <p:txBody>
          <a:bodyPr anchor="ctr" bIns="0" lIns="0" rIns="0" tIns="0" wrap="none"/>
          <a:p>
            <a:endParaRPr/>
          </a:p>
        </p:txBody>
      </p:sp>
      <p:sp>
        <p:nvSpPr>
          <p:cNvPr id="723" name="TextShape 2"/>
          <p:cNvSpPr txBox="1"/>
          <p:nvPr/>
        </p:nvSpPr>
        <p:spPr>
          <a:xfrm>
            <a:off x="0" y="0"/>
            <a:ext cx="5949360" cy="2343960"/>
          </a:xfrm>
          <a:prstGeom prst="rect">
            <a:avLst/>
          </a:prstGeom>
        </p:spPr>
        <p:txBody>
          <a:bodyPr bIns="0" lIns="0" rIns="0" tIns="0" wrap="none"/>
          <a:p>
            <a:endParaRPr/>
          </a:p>
        </p:txBody>
      </p:sp>
      <p:sp>
        <p:nvSpPr>
          <p:cNvPr id="724" name="TextShape 3"/>
          <p:cNvSpPr txBox="1"/>
          <p:nvPr/>
        </p:nvSpPr>
        <p:spPr>
          <a:xfrm>
            <a:off x="6247080" y="0"/>
            <a:ext cx="5949360" cy="2343960"/>
          </a:xfrm>
          <a:prstGeom prst="rect">
            <a:avLst/>
          </a:prstGeom>
        </p:spPr>
        <p:txBody>
          <a:bodyPr bIns="0" lIns="0" rIns="0" tIns="0" wrap="none"/>
          <a:p>
            <a:endParaRPr/>
          </a:p>
        </p:txBody>
      </p:sp>
      <p:sp>
        <p:nvSpPr>
          <p:cNvPr id="725" name="TextShape 4"/>
          <p:cNvSpPr txBox="1"/>
          <p:nvPr/>
        </p:nvSpPr>
        <p:spPr>
          <a:xfrm>
            <a:off x="0" y="2566800"/>
            <a:ext cx="12191400" cy="2343960"/>
          </a:xfrm>
          <a:prstGeom prst="rect">
            <a:avLst/>
          </a:prstGeom>
        </p:spPr>
        <p:txBody>
          <a:bodyPr bIns="0" lIns="0" rIns="0" tIns="0" wrap="none"/>
          <a:p>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6" name="TextShape 1"/>
          <p:cNvSpPr txBox="1"/>
          <p:nvPr/>
        </p:nvSpPr>
        <p:spPr>
          <a:xfrm>
            <a:off x="1097280" y="5074920"/>
            <a:ext cx="10113120" cy="822960"/>
          </a:xfrm>
          <a:prstGeom prst="rect">
            <a:avLst/>
          </a:prstGeom>
        </p:spPr>
        <p:txBody>
          <a:bodyPr anchor="ctr" bIns="0" lIns="0" rIns="0" tIns="0" wrap="none"/>
          <a:p>
            <a:endParaRPr/>
          </a:p>
        </p:txBody>
      </p:sp>
      <p:sp>
        <p:nvSpPr>
          <p:cNvPr id="727" name="TextShape 2"/>
          <p:cNvSpPr txBox="1"/>
          <p:nvPr/>
        </p:nvSpPr>
        <p:spPr>
          <a:xfrm>
            <a:off x="0" y="0"/>
            <a:ext cx="12191760" cy="2343960"/>
          </a:xfrm>
          <a:prstGeom prst="rect">
            <a:avLst/>
          </a:prstGeom>
        </p:spPr>
        <p:txBody>
          <a:bodyPr bIns="0" lIns="0" rIns="0" tIns="0" wrap="none"/>
          <a:p>
            <a:endParaRPr/>
          </a:p>
        </p:txBody>
      </p:sp>
      <p:sp>
        <p:nvSpPr>
          <p:cNvPr id="728" name="TextShape 3"/>
          <p:cNvSpPr txBox="1"/>
          <p:nvPr/>
        </p:nvSpPr>
        <p:spPr>
          <a:xfrm>
            <a:off x="0" y="2566800"/>
            <a:ext cx="12191760" cy="2343960"/>
          </a:xfrm>
          <a:prstGeom prst="rect">
            <a:avLst/>
          </a:prstGeom>
        </p:spPr>
        <p:txBody>
          <a:bodyPr bIns="0" lIns="0" rIns="0" tIns="0" wrap="none"/>
          <a:p>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9" name="TextShape 1"/>
          <p:cNvSpPr txBox="1"/>
          <p:nvPr/>
        </p:nvSpPr>
        <p:spPr>
          <a:xfrm>
            <a:off x="1097280" y="5074920"/>
            <a:ext cx="10113120" cy="822960"/>
          </a:xfrm>
          <a:prstGeom prst="rect">
            <a:avLst/>
          </a:prstGeom>
        </p:spPr>
        <p:txBody>
          <a:bodyPr anchor="ctr" bIns="0" lIns="0" rIns="0" tIns="0" wrap="none"/>
          <a:p>
            <a:endParaRPr/>
          </a:p>
        </p:txBody>
      </p:sp>
      <p:sp>
        <p:nvSpPr>
          <p:cNvPr id="730" name="TextShape 2"/>
          <p:cNvSpPr txBox="1"/>
          <p:nvPr/>
        </p:nvSpPr>
        <p:spPr>
          <a:xfrm>
            <a:off x="0" y="0"/>
            <a:ext cx="5949360" cy="2343960"/>
          </a:xfrm>
          <a:prstGeom prst="rect">
            <a:avLst/>
          </a:prstGeom>
        </p:spPr>
        <p:txBody>
          <a:bodyPr bIns="0" lIns="0" rIns="0" tIns="0" wrap="none"/>
          <a:p>
            <a:endParaRPr/>
          </a:p>
        </p:txBody>
      </p:sp>
      <p:sp>
        <p:nvSpPr>
          <p:cNvPr id="731" name="TextShape 3"/>
          <p:cNvSpPr txBox="1"/>
          <p:nvPr/>
        </p:nvSpPr>
        <p:spPr>
          <a:xfrm>
            <a:off x="6247080" y="0"/>
            <a:ext cx="5949360" cy="2343960"/>
          </a:xfrm>
          <a:prstGeom prst="rect">
            <a:avLst/>
          </a:prstGeom>
        </p:spPr>
        <p:txBody>
          <a:bodyPr bIns="0" lIns="0" rIns="0" tIns="0" wrap="none"/>
          <a:p>
            <a:endParaRPr/>
          </a:p>
        </p:txBody>
      </p:sp>
      <p:sp>
        <p:nvSpPr>
          <p:cNvPr id="732" name="TextShape 4"/>
          <p:cNvSpPr txBox="1"/>
          <p:nvPr/>
        </p:nvSpPr>
        <p:spPr>
          <a:xfrm>
            <a:off x="6247080" y="2566800"/>
            <a:ext cx="5949360" cy="2343960"/>
          </a:xfrm>
          <a:prstGeom prst="rect">
            <a:avLst/>
          </a:prstGeom>
        </p:spPr>
        <p:txBody>
          <a:bodyPr bIns="0" lIns="0" rIns="0" tIns="0" wrap="none"/>
          <a:p>
            <a:endParaRPr/>
          </a:p>
        </p:txBody>
      </p:sp>
      <p:sp>
        <p:nvSpPr>
          <p:cNvPr id="733" name="TextShape 5"/>
          <p:cNvSpPr txBox="1"/>
          <p:nvPr/>
        </p:nvSpPr>
        <p:spPr>
          <a:xfrm>
            <a:off x="0" y="2566800"/>
            <a:ext cx="5949360" cy="2343960"/>
          </a:xfrm>
          <a:prstGeom prst="rect">
            <a:avLst/>
          </a:prstGeom>
        </p:spPr>
        <p:txBody>
          <a:bodyPr bIns="0" lIns="0" rIns="0" tIns="0" wrap="none"/>
          <a:p>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4" name="TextShape 1"/>
          <p:cNvSpPr txBox="1"/>
          <p:nvPr/>
        </p:nvSpPr>
        <p:spPr>
          <a:xfrm>
            <a:off x="1097280" y="5074920"/>
            <a:ext cx="10113120" cy="822960"/>
          </a:xfrm>
          <a:prstGeom prst="rect">
            <a:avLst/>
          </a:prstGeom>
        </p:spPr>
        <p:txBody>
          <a:bodyPr anchor="ctr" bIns="0" lIns="0" rIns="0" tIns="0" wrap="none"/>
          <a:p>
            <a:endParaRPr/>
          </a:p>
        </p:txBody>
      </p:sp>
      <p:sp>
        <p:nvSpPr>
          <p:cNvPr id="735" name="TextShape 2"/>
          <p:cNvSpPr txBox="1"/>
          <p:nvPr/>
        </p:nvSpPr>
        <p:spPr>
          <a:xfrm>
            <a:off x="0" y="0"/>
            <a:ext cx="5949360" cy="2343960"/>
          </a:xfrm>
          <a:prstGeom prst="rect">
            <a:avLst/>
          </a:prstGeom>
        </p:spPr>
        <p:txBody>
          <a:bodyPr bIns="0" lIns="0" rIns="0" tIns="0" wrap="none"/>
          <a:p>
            <a:endParaRPr/>
          </a:p>
        </p:txBody>
      </p:sp>
      <p:sp>
        <p:nvSpPr>
          <p:cNvPr id="736" name="TextShape 3"/>
          <p:cNvSpPr txBox="1"/>
          <p:nvPr/>
        </p:nvSpPr>
        <p:spPr>
          <a:xfrm>
            <a:off x="6247080" y="0"/>
            <a:ext cx="5949360" cy="2343960"/>
          </a:xfrm>
          <a:prstGeom prst="rect">
            <a:avLst/>
          </a:prstGeom>
        </p:spPr>
        <p:txBody>
          <a:bodyPr bIns="0" lIns="0" rIns="0" tIns="0" wrap="none"/>
          <a:p>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pic>
        <p:nvPicPr>
          <p:cNvPr descr="" id="319" name="Picture 6"/>
          <p:cNvPicPr/>
          <p:nvPr/>
        </p:nvPicPr>
        <p:blipFill>
          <a:blip r:embed="rId1"/>
          <a:stretch>
            <a:fillRect/>
          </a:stretch>
        </p:blipFill>
        <p:spPr>
          <a:xfrm>
            <a:off x="8912520" y="286560"/>
            <a:ext cx="2240640" cy="398160"/>
          </a:xfrm>
          <a:prstGeom prst="rect">
            <a:avLst/>
          </a:prstGeom>
        </p:spPr>
      </p:pic>
      <p:sp>
        <p:nvSpPr>
          <p:cNvPr id="320"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Installation</a:t>
            </a:r>
            <a:endParaRPr/>
          </a:p>
        </p:txBody>
      </p:sp>
      <p:sp>
        <p:nvSpPr>
          <p:cNvPr id="321" name="TextShape 2"/>
          <p:cNvSpPr txBox="1"/>
          <p:nvPr/>
        </p:nvSpPr>
        <p:spPr>
          <a:xfrm>
            <a:off x="1097280" y="1845720"/>
            <a:ext cx="10058040" cy="4023000"/>
          </a:xfrm>
          <a:prstGeom prst="rect">
            <a:avLst/>
          </a:prstGeom>
        </p:spPr>
        <p:txBody>
          <a:bodyPr lIns="0" rIns="0"/>
          <a:p>
            <a:pPr>
              <a:lnSpc>
                <a:spcPct val="90000"/>
              </a:lnSpc>
              <a:buFont typeface="Calibri"/>
              <a:buChar char=" "/>
            </a:pPr>
            <a:r>
              <a:rPr b="1" lang="en-US" sz="3200">
                <a:solidFill>
                  <a:srgbClr val="404040"/>
                </a:solidFill>
                <a:latin typeface="Segoe UI Light"/>
              </a:rPr>
              <a:t>Everyone</a:t>
            </a:r>
            <a:endParaRPr/>
          </a:p>
          <a:p>
            <a:pPr algn="r">
              <a:lnSpc>
                <a:spcPct val="100000"/>
              </a:lnSpc>
              <a:buFont typeface="Calibri"/>
              <a:buChar char=" "/>
            </a:pPr>
            <a:r>
              <a:rPr lang="en-US" sz="3200">
                <a:solidFill>
                  <a:srgbClr val="404040"/>
                </a:solidFill>
                <a:latin typeface="Segoe UI Light"/>
              </a:rPr>
              <a:t>Install Git: </a:t>
            </a:r>
            <a:r>
              <a:rPr lang="en-US" sz="3200" u="sng">
                <a:solidFill>
                  <a:srgbClr val="69a020"/>
                </a:solidFill>
                <a:latin typeface="Segoe UI Light"/>
                <a:hlinkClick r:id="rId2"/>
              </a:rPr>
              <a:t>www.git-scm.com/downloads</a:t>
            </a:r>
            <a:r>
              <a:rPr lang="en-US" sz="3200">
                <a:solidFill>
                  <a:srgbClr val="404040"/>
                </a:solidFill>
                <a:latin typeface="Segoe UI Light"/>
              </a:rPr>
              <a:t> </a:t>
            </a:r>
            <a:endParaRPr/>
          </a:p>
          <a:p>
            <a:pPr algn="r">
              <a:lnSpc>
                <a:spcPct val="100000"/>
              </a:lnSpc>
              <a:buFont typeface="Calibri"/>
              <a:buChar char=" "/>
            </a:pPr>
            <a:r>
              <a:rPr lang="en-US" sz="3200">
                <a:solidFill>
                  <a:srgbClr val="404040"/>
                </a:solidFill>
                <a:latin typeface="Segoe UI Light"/>
              </a:rPr>
              <a:t>Install Sublime Text 2: </a:t>
            </a:r>
            <a:r>
              <a:rPr lang="en-US" sz="3200" u="sng">
                <a:solidFill>
                  <a:srgbClr val="69a020"/>
                </a:solidFill>
                <a:latin typeface="Segoe UI Light"/>
                <a:hlinkClick r:id="rId3"/>
              </a:rPr>
              <a:t>http://</a:t>
            </a:r>
            <a:r>
              <a:rPr lang="en-US" sz="3200" u="sng">
                <a:solidFill>
                  <a:srgbClr val="69a020"/>
                </a:solidFill>
                <a:latin typeface="Segoe UI Light"/>
                <a:hlinkClick r:id="rId4"/>
              </a:rPr>
              <a:t>www.sublimetext.com/2</a:t>
            </a:r>
            <a:r>
              <a:rPr lang="en-US" sz="3200">
                <a:solidFill>
                  <a:srgbClr val="404040"/>
                </a:solidFill>
                <a:latin typeface="Segoe UI Light"/>
              </a:rPr>
              <a:t> </a:t>
            </a:r>
            <a:endParaRPr/>
          </a:p>
          <a:p>
            <a:pPr>
              <a:lnSpc>
                <a:spcPct val="90000"/>
              </a:lnSpc>
            </a:pPr>
            <a:endParaRPr/>
          </a:p>
          <a:p>
            <a:pPr>
              <a:lnSpc>
                <a:spcPct val="90000"/>
              </a:lnSpc>
              <a:buFont typeface="Calibri"/>
              <a:buChar char=" "/>
            </a:pPr>
            <a:r>
              <a:rPr b="1" lang="en-US" sz="3200">
                <a:solidFill>
                  <a:srgbClr val="404040"/>
                </a:solidFill>
                <a:latin typeface="Segoe UI Light"/>
              </a:rPr>
              <a:t>If (Windows Users)</a:t>
            </a:r>
            <a:endParaRPr/>
          </a:p>
          <a:p>
            <a:pPr algn="r">
              <a:lnSpc>
                <a:spcPct val="100000"/>
              </a:lnSpc>
              <a:buFont typeface="Calibri"/>
              <a:buChar char=" "/>
            </a:pPr>
            <a:r>
              <a:rPr lang="en-US" sz="3200">
                <a:solidFill>
                  <a:srgbClr val="404040"/>
                </a:solidFill>
                <a:latin typeface="Segoe UI Light"/>
              </a:rPr>
              <a:t>Run GitPad: </a:t>
            </a:r>
            <a:r>
              <a:rPr lang="en-US" sz="3200" u="sng">
                <a:solidFill>
                  <a:srgbClr val="69a020"/>
                </a:solidFill>
                <a:latin typeface="Segoe UI Light"/>
                <a:hlinkClick r:id="rId5"/>
              </a:rPr>
              <a:t>https://</a:t>
            </a:r>
            <a:r>
              <a:rPr lang="en-US" sz="3200" u="sng">
                <a:solidFill>
                  <a:srgbClr val="69a020"/>
                </a:solidFill>
                <a:latin typeface="Segoe UI Light"/>
                <a:hlinkClick r:id="rId6"/>
              </a:rPr>
              <a:t>github.com/github/gitpad</a:t>
            </a:r>
            <a:r>
              <a:rPr lang="en-US" sz="3200">
                <a:solidFill>
                  <a:srgbClr val="404040"/>
                </a:solidFill>
                <a:latin typeface="Segoe UI Light"/>
              </a:rPr>
              <a:t> </a:t>
            </a:r>
            <a:endParaRPr/>
          </a:p>
        </p:txBody>
      </p:sp>
    </p:spTree>
  </p:cSld>
  <p:transition spd="slow">
    <p:fade/>
  </p:transition>
  <p:timing>
    <p:tnLst>
      <p:par>
        <p:cTn dur="indefinite" id="11" nodeType="tmRoot" restart="never">
          <p:childTnLst>
            <p:seq>
              <p:cTn id="12" nodeType="mainSeq">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322"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Set up - Terminal</a:t>
            </a:r>
            <a:endParaRPr/>
          </a:p>
        </p:txBody>
      </p:sp>
      <p:sp>
        <p:nvSpPr>
          <p:cNvPr id="323" name="TextShape 2"/>
          <p:cNvSpPr txBox="1"/>
          <p:nvPr/>
        </p:nvSpPr>
        <p:spPr>
          <a:xfrm>
            <a:off x="1097280" y="1845720"/>
            <a:ext cx="4321800" cy="4023000"/>
          </a:xfrm>
          <a:prstGeom prst="rect">
            <a:avLst/>
          </a:prstGeom>
        </p:spPr>
        <p:txBody>
          <a:bodyPr lIns="0" rIns="0"/>
          <a:p>
            <a:pPr>
              <a:lnSpc>
                <a:spcPct val="90000"/>
              </a:lnSpc>
              <a:buFont typeface="Calibri"/>
              <a:buChar char=" "/>
            </a:pPr>
            <a:r>
              <a:rPr lang="en-US" sz="3200">
                <a:solidFill>
                  <a:srgbClr val="404040"/>
                </a:solidFill>
                <a:latin typeface="Segoe UI Light"/>
              </a:rPr>
              <a:t>Start Menu/Screen</a:t>
            </a:r>
            <a:endParaRPr/>
          </a:p>
          <a:p>
            <a:pPr>
              <a:lnSpc>
                <a:spcPct val="90000"/>
              </a:lnSpc>
              <a:buFont typeface="Calibri"/>
              <a:buChar char=" "/>
            </a:pPr>
            <a:r>
              <a:rPr lang="en-US" sz="3200">
                <a:solidFill>
                  <a:srgbClr val="404040"/>
                </a:solidFill>
                <a:latin typeface="Segoe UI Light"/>
              </a:rPr>
              <a:t>-&gt; type </a:t>
            </a:r>
            <a:r>
              <a:rPr lang="en-US" sz="2400">
                <a:solidFill>
                  <a:srgbClr val="5a3471"/>
                </a:solidFill>
                <a:latin typeface="Consolas"/>
              </a:rPr>
              <a:t>“Git Bash”</a:t>
            </a:r>
            <a:endParaRPr/>
          </a:p>
          <a:p>
            <a:pPr>
              <a:lnSpc>
                <a:spcPct val="90000"/>
              </a:lnSpc>
              <a:buFont typeface="Calibri"/>
              <a:buChar char=" "/>
            </a:pPr>
            <a:endParaRPr/>
          </a:p>
        </p:txBody>
      </p:sp>
      <p:pic>
        <p:nvPicPr>
          <p:cNvPr descr="" id="324" name="Picture 10"/>
          <p:cNvPicPr/>
          <p:nvPr/>
        </p:nvPicPr>
        <p:blipFill>
          <a:blip r:embed="rId1"/>
          <a:stretch>
            <a:fillRect/>
          </a:stretch>
        </p:blipFill>
        <p:spPr>
          <a:xfrm>
            <a:off x="1097280" y="4285440"/>
            <a:ext cx="1641600" cy="1799640"/>
          </a:xfrm>
          <a:prstGeom prst="rect">
            <a:avLst/>
          </a:prstGeom>
        </p:spPr>
      </p:pic>
      <p:pic>
        <p:nvPicPr>
          <p:cNvPr descr="" id="325" name="Picture 14"/>
          <p:cNvPicPr/>
          <p:nvPr/>
        </p:nvPicPr>
        <p:blipFill>
          <a:blip r:embed="rId2"/>
          <a:stretch>
            <a:fillRect/>
          </a:stretch>
        </p:blipFill>
        <p:spPr>
          <a:xfrm>
            <a:off x="9355680" y="4285440"/>
            <a:ext cx="1799640" cy="1799640"/>
          </a:xfrm>
          <a:prstGeom prst="rect">
            <a:avLst/>
          </a:prstGeom>
        </p:spPr>
      </p:pic>
      <p:sp>
        <p:nvSpPr>
          <p:cNvPr id="326" name="TextShape 3"/>
          <p:cNvSpPr txBox="1"/>
          <p:nvPr/>
        </p:nvSpPr>
        <p:spPr>
          <a:xfrm>
            <a:off x="6101640" y="1846080"/>
            <a:ext cx="4321800" cy="4023000"/>
          </a:xfrm>
          <a:prstGeom prst="rect">
            <a:avLst/>
          </a:prstGeom>
        </p:spPr>
        <p:txBody>
          <a:bodyPr lIns="0" rIns="0"/>
          <a:p>
            <a:pPr>
              <a:lnSpc>
                <a:spcPct val="100000"/>
              </a:lnSpc>
            </a:pPr>
            <a:r>
              <a:rPr lang="en-US" sz="3200">
                <a:solidFill>
                  <a:srgbClr val="ffffff"/>
                </a:solidFill>
                <a:latin typeface="Segoe UI Light"/>
              </a:rPr>
              <a:t>Spotlight</a:t>
            </a:r>
            <a:endParaRPr/>
          </a:p>
          <a:p>
            <a:pPr>
              <a:lnSpc>
                <a:spcPct val="100000"/>
              </a:lnSpc>
            </a:pPr>
            <a:r>
              <a:rPr lang="en-US" sz="3200">
                <a:solidFill>
                  <a:srgbClr val="ffffff"/>
                </a:solidFill>
                <a:latin typeface="Segoe UI Light"/>
              </a:rPr>
              <a:t>-&gt; type</a:t>
            </a:r>
            <a:r>
              <a:rPr lang="en-US" sz="2200">
                <a:solidFill>
                  <a:srgbClr val="ffffff"/>
                </a:solidFill>
                <a:latin typeface="Segoe UI Light"/>
              </a:rPr>
              <a:t> </a:t>
            </a:r>
            <a:r>
              <a:rPr lang="en-US" sz="2200">
                <a:solidFill>
                  <a:srgbClr val="5a3471"/>
                </a:solidFill>
                <a:latin typeface="Consolas"/>
              </a:rPr>
              <a:t>“Terminal”</a:t>
            </a:r>
            <a:endParaRPr/>
          </a:p>
          <a:p>
            <a:pPr>
              <a:lnSpc>
                <a:spcPct val="100000"/>
              </a:lnSpc>
            </a:pPr>
            <a:endParaRPr/>
          </a:p>
        </p:txBody>
      </p:sp>
    </p:spTree>
  </p:cSld>
  <p:transition spd="slow">
    <p:push dir="d"/>
  </p:transition>
  <p:timing>
    <p:tnLst>
      <p:par>
        <p:cTn dur="indefinite" id="13" nodeType="tmRoot" restart="never">
          <p:childTnLst>
            <p:seq>
              <p:cTn id="14" nodeType="mainSeq">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327" name="TextShape 1"/>
          <p:cNvSpPr txBox="1"/>
          <p:nvPr/>
        </p:nvSpPr>
        <p:spPr>
          <a:xfrm>
            <a:off x="1097280" y="286560"/>
            <a:ext cx="10058040" cy="1450440"/>
          </a:xfrm>
          <a:prstGeom prst="rect">
            <a:avLst/>
          </a:prstGeom>
        </p:spPr>
        <p:txBody>
          <a:bodyPr anchor="b"/>
          <a:p>
            <a:pPr>
              <a:lnSpc>
                <a:spcPct val="85000"/>
              </a:lnSpc>
            </a:pPr>
            <a:r>
              <a:rPr lang="en-US" sz="4800">
                <a:solidFill>
                  <a:srgbClr val="404040"/>
                </a:solidFill>
                <a:latin typeface="Segoe UI Light"/>
              </a:rPr>
              <a:t>Set up - Git</a:t>
            </a:r>
            <a:endParaRPr/>
          </a:p>
        </p:txBody>
      </p:sp>
      <p:sp>
        <p:nvSpPr>
          <p:cNvPr id="328" name="TextShape 2"/>
          <p:cNvSpPr txBox="1"/>
          <p:nvPr/>
        </p:nvSpPr>
        <p:spPr>
          <a:xfrm>
            <a:off x="1097280" y="1845720"/>
            <a:ext cx="10058040" cy="4023000"/>
          </a:xfrm>
          <a:prstGeom prst="rect">
            <a:avLst/>
          </a:prstGeom>
        </p:spPr>
        <p:txBody>
          <a:bodyPr lIns="0" rIns="0"/>
          <a:p>
            <a:pPr>
              <a:lnSpc>
                <a:spcPct val="90000"/>
              </a:lnSpc>
              <a:buFont typeface="Calibri"/>
              <a:buChar char=" "/>
            </a:pPr>
            <a:r>
              <a:rPr lang="en-US" sz="2800">
                <a:solidFill>
                  <a:srgbClr val="404040"/>
                </a:solidFill>
                <a:latin typeface="Segoe UI Light"/>
              </a:rPr>
              <a:t>Tell Git Who You Are</a:t>
            </a:r>
            <a:endParaRPr/>
          </a:p>
          <a:p>
            <a:pPr>
              <a:lnSpc>
                <a:spcPct val="90000"/>
              </a:lnSpc>
              <a:buFont typeface="Calibri"/>
              <a:buChar char=" "/>
            </a:pPr>
            <a:r>
              <a:rPr lang="en-US" sz="2200">
                <a:solidFill>
                  <a:srgbClr val="5a3471"/>
                </a:solidFill>
                <a:latin typeface="Consolas"/>
              </a:rPr>
              <a:t>$ git config --global user.name “&lt;your name&gt;”</a:t>
            </a:r>
            <a:endParaRPr/>
          </a:p>
          <a:p>
            <a:pPr>
              <a:lnSpc>
                <a:spcPct val="90000"/>
              </a:lnSpc>
              <a:buFont typeface="Calibri"/>
              <a:buChar char=" "/>
            </a:pPr>
            <a:r>
              <a:rPr lang="en-US" sz="2200">
                <a:solidFill>
                  <a:srgbClr val="5a3471"/>
                </a:solidFill>
                <a:latin typeface="Consolas"/>
              </a:rPr>
              <a:t>$ git config --global user.email “&lt;your email address&gt;”</a:t>
            </a:r>
            <a:endParaRPr/>
          </a:p>
          <a:p>
            <a:pPr>
              <a:lnSpc>
                <a:spcPct val="90000"/>
              </a:lnSpc>
              <a:buFont typeface="Calibri"/>
              <a:buChar char=" "/>
            </a:pPr>
            <a:r>
              <a:rPr lang="en-US" sz="2800">
                <a:solidFill>
                  <a:srgbClr val="404040"/>
                </a:solidFill>
                <a:latin typeface="Segoe UI Light"/>
              </a:rPr>
              <a:t>Mac OS X/Linux Users – Tell Git to Use Colours</a:t>
            </a:r>
            <a:endParaRPr/>
          </a:p>
          <a:p>
            <a:pPr>
              <a:lnSpc>
                <a:spcPct val="90000"/>
              </a:lnSpc>
              <a:buFont typeface="Calibri"/>
              <a:buChar char=" "/>
            </a:pPr>
            <a:r>
              <a:rPr lang="en-US" sz="2200">
                <a:solidFill>
                  <a:srgbClr val="5a3471"/>
                </a:solidFill>
                <a:latin typeface="Consolas"/>
              </a:rPr>
              <a:t>$ git config --global --add color.ui true</a:t>
            </a:r>
            <a:endParaRPr/>
          </a:p>
          <a:p>
            <a:pPr>
              <a:lnSpc>
                <a:spcPct val="90000"/>
              </a:lnSpc>
            </a:pPr>
            <a:endParaRPr/>
          </a:p>
        </p:txBody>
      </p:sp>
      <p:pic>
        <p:nvPicPr>
          <p:cNvPr descr="" id="329" name="Picture 2"/>
          <p:cNvPicPr/>
          <p:nvPr/>
        </p:nvPicPr>
        <p:blipFill>
          <a:blip r:embed="rId1"/>
          <a:stretch>
            <a:fillRect/>
          </a:stretch>
        </p:blipFill>
        <p:spPr>
          <a:xfrm>
            <a:off x="10029240" y="4539960"/>
            <a:ext cx="1809360" cy="1809360"/>
          </a:xfrm>
          <a:prstGeom prst="rect">
            <a:avLst/>
          </a:prstGeom>
        </p:spPr>
      </p:pic>
    </p:spTree>
  </p:cSld>
  <p:transition spd="slow">
    <p:push dir="d"/>
  </p:transition>
  <p:timing>
    <p:tnLst>
      <p:par>
        <p:cTn dur="indefinite" id="15" nodeType="tmRoot" restart="never">
          <p:childTnLst>
            <p:seq>
              <p:cTn id="16" nodeType="mainSeq">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330" name="CustomShape 1"/>
          <p:cNvSpPr/>
          <p:nvPr/>
        </p:nvSpPr>
        <p:spPr>
          <a:xfrm>
            <a:off x="1097280" y="286560"/>
            <a:ext cx="10055880" cy="1448280"/>
          </a:xfrm>
          <a:prstGeom prst="rect">
            <a:avLst/>
          </a:prstGeom>
        </p:spPr>
        <p:txBody>
          <a:bodyPr anchor="b" bIns="45000" lIns="90000" rIns="90000" tIns="45000"/>
          <a:p>
            <a:pPr>
              <a:lnSpc>
                <a:spcPct val="85000"/>
              </a:lnSpc>
            </a:pPr>
            <a:r>
              <a:rPr lang="en-SG" sz="4800">
                <a:solidFill>
                  <a:srgbClr val="404040"/>
                </a:solidFill>
                <a:latin typeface="Segoe UI Light"/>
              </a:rPr>
              <a:t>Set up – Text editors</a:t>
            </a:r>
            <a:endParaRPr/>
          </a:p>
        </p:txBody>
      </p:sp>
      <p:pic>
        <p:nvPicPr>
          <p:cNvPr descr="" id="331" name="Picture 6"/>
          <p:cNvPicPr/>
          <p:nvPr/>
        </p:nvPicPr>
        <p:blipFill>
          <a:blip r:embed="rId1"/>
          <a:stretch>
            <a:fillRect/>
          </a:stretch>
        </p:blipFill>
        <p:spPr>
          <a:xfrm>
            <a:off x="8912520" y="286560"/>
            <a:ext cx="2240640" cy="398160"/>
          </a:xfrm>
          <a:prstGeom prst="rect">
            <a:avLst/>
          </a:prstGeom>
        </p:spPr>
      </p:pic>
    </p:spTree>
  </p:cSld>
  <p:transition spd="slow">
    <p:push dir="d"/>
  </p:transition>
  <p:timing>
    <p:tnLst>
      <p:par>
        <p:cTn dur="indefinite" id="17" nodeType="tmRoot" restart="never">
          <p:childTnLst>
            <p:seq>
              <p:cTn id="18" nodeType="mainSeq">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